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5" r:id="rId6"/>
    <p:sldMasterId id="2147483702" r:id="rId7"/>
  </p:sldMasterIdLst>
  <p:notesMasterIdLst>
    <p:notesMasterId r:id="rId32"/>
  </p:notesMasterIdLst>
  <p:sldIdLst>
    <p:sldId id="300" r:id="rId8"/>
    <p:sldId id="16518" r:id="rId9"/>
    <p:sldId id="16519" r:id="rId10"/>
    <p:sldId id="16515" r:id="rId11"/>
    <p:sldId id="16517" r:id="rId12"/>
    <p:sldId id="5503" r:id="rId13"/>
    <p:sldId id="16485" r:id="rId14"/>
    <p:sldId id="16510" r:id="rId15"/>
    <p:sldId id="16490" r:id="rId16"/>
    <p:sldId id="16499" r:id="rId17"/>
    <p:sldId id="310" r:id="rId18"/>
    <p:sldId id="317" r:id="rId19"/>
    <p:sldId id="318" r:id="rId20"/>
    <p:sldId id="319" r:id="rId21"/>
    <p:sldId id="320" r:id="rId22"/>
    <p:sldId id="321" r:id="rId23"/>
    <p:sldId id="16501" r:id="rId24"/>
    <p:sldId id="314" r:id="rId25"/>
    <p:sldId id="322" r:id="rId26"/>
    <p:sldId id="323" r:id="rId27"/>
    <p:sldId id="324" r:id="rId28"/>
    <p:sldId id="16514" r:id="rId29"/>
    <p:sldId id="16516" r:id="rId30"/>
    <p:sldId id="1649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99C3"/>
    <a:srgbClr val="109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84774-0D93-4139-8F9B-86D0063BBFA5}" v="95" dt="2021-02-05T01:54:58.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07" autoAdjust="0"/>
  </p:normalViewPr>
  <p:slideViewPr>
    <p:cSldViewPr snapToGrid="0">
      <p:cViewPr varScale="1">
        <p:scale>
          <a:sx n="58" d="100"/>
          <a:sy n="58" d="100"/>
        </p:scale>
        <p:origin x="643"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17C1C-AC0A-4CAF-8133-F26F854725BE}" type="datetimeFigureOut">
              <a:rPr lang="zh-CN" altLang="en-US" smtClean="0"/>
              <a:t>2021/2/5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92364-FEA3-4D03-BC97-46071CF2908C}" type="slidenum">
              <a:rPr lang="zh-CN" altLang="en-US" smtClean="0"/>
              <a:t>‹#›</a:t>
            </a:fld>
            <a:endParaRPr lang="zh-CN" altLang="en-US"/>
          </a:p>
        </p:txBody>
      </p:sp>
    </p:spTree>
    <p:extLst>
      <p:ext uri="{BB962C8B-B14F-4D97-AF65-F5344CB8AC3E}">
        <p14:creationId xmlns:p14="http://schemas.microsoft.com/office/powerpoint/2010/main" val="349412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3992364-FEA3-4D03-BC97-46071CF2908C}" type="slidenum">
              <a:rPr lang="zh-CN" altLang="en-US" smtClean="0"/>
              <a:t>4</a:t>
            </a:fld>
            <a:endParaRPr lang="zh-CN" altLang="en-US"/>
          </a:p>
        </p:txBody>
      </p:sp>
    </p:spTree>
    <p:extLst>
      <p:ext uri="{BB962C8B-B14F-4D97-AF65-F5344CB8AC3E}">
        <p14:creationId xmlns:p14="http://schemas.microsoft.com/office/powerpoint/2010/main" val="343049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礼品单号：</a:t>
            </a:r>
            <a:endParaRPr lang="en-US" altLang="zh-CN" dirty="0"/>
          </a:p>
          <a:p>
            <a:r>
              <a:rPr lang="zh-CN" altLang="en-US" dirty="0"/>
              <a:t>厦门</a:t>
            </a:r>
            <a:r>
              <a:rPr lang="en-US" altLang="zh-CN" dirty="0"/>
              <a:t>1122248696024</a:t>
            </a:r>
          </a:p>
          <a:p>
            <a:r>
              <a:rPr lang="en-US" altLang="zh-CN" dirty="0" err="1"/>
              <a:t>aoqi</a:t>
            </a:r>
            <a:r>
              <a:rPr lang="en-US" altLang="zh-CN" dirty="0"/>
              <a:t> 1122248696015</a:t>
            </a:r>
          </a:p>
          <a:p>
            <a:r>
              <a:rPr lang="zh-CN" altLang="en-US" dirty="0"/>
              <a:t>西安 </a:t>
            </a:r>
            <a:r>
              <a:rPr lang="en-US" altLang="zh-CN" dirty="0"/>
              <a:t>1122248696033</a:t>
            </a:r>
            <a:endParaRPr lang="zh-CN" altLang="en-US" dirty="0"/>
          </a:p>
        </p:txBody>
      </p:sp>
      <p:sp>
        <p:nvSpPr>
          <p:cNvPr id="4" name="Slide Number Placeholder 3"/>
          <p:cNvSpPr>
            <a:spLocks noGrp="1"/>
          </p:cNvSpPr>
          <p:nvPr>
            <p:ph type="sldNum" sz="quarter" idx="5"/>
          </p:nvPr>
        </p:nvSpPr>
        <p:spPr/>
        <p:txBody>
          <a:bodyPr/>
          <a:lstStyle/>
          <a:p>
            <a:fld id="{E3992364-FEA3-4D03-BC97-46071CF2908C}" type="slidenum">
              <a:rPr lang="zh-CN" altLang="en-US" smtClean="0"/>
              <a:t>5</a:t>
            </a:fld>
            <a:endParaRPr lang="zh-CN" altLang="en-US"/>
          </a:p>
        </p:txBody>
      </p:sp>
    </p:spTree>
    <p:extLst>
      <p:ext uri="{BB962C8B-B14F-4D97-AF65-F5344CB8AC3E}">
        <p14:creationId xmlns:p14="http://schemas.microsoft.com/office/powerpoint/2010/main" val="190741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3565A"/>
              </a:solidFill>
              <a:effectLst/>
              <a:uLnTx/>
              <a:uFillTx/>
              <a:latin typeface="Arial"/>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77954-F820-4125-B6DD-F07DB14523EB}" type="slidenum">
              <a:rPr kumimoji="0" lang="en-US" sz="8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52037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3992364-FEA3-4D03-BC97-46071CF2908C}" type="slidenum">
              <a:rPr lang="zh-CN" altLang="en-US" smtClean="0"/>
              <a:t>22</a:t>
            </a:fld>
            <a:endParaRPr lang="zh-CN" altLang="en-US"/>
          </a:p>
        </p:txBody>
      </p:sp>
    </p:spTree>
    <p:extLst>
      <p:ext uri="{BB962C8B-B14F-4D97-AF65-F5344CB8AC3E}">
        <p14:creationId xmlns:p14="http://schemas.microsoft.com/office/powerpoint/2010/main" val="237458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77954-F820-4125-B6DD-F07DB14523EB}"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66499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E48B-68EC-490B-8CF7-4772B4177EB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0ECCEDD-8851-4B91-85E1-A15B33578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88479AC-BC61-41FD-B482-A1A4FABAD6F6}"/>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F67B39D9-7482-41A3-922A-97648F32A4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CE2FCD4-604F-420E-9C4A-8279439DA5EA}"/>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346510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54F-6D66-4B67-BD24-095C2A78F0A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670015E-55AD-40C4-A406-66EEBA42849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20B6745-01C5-43C0-BA5F-9CA67CCF603D}"/>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B056564A-F148-4B74-A3AC-41AF1FAF31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B66F944-C85C-479E-B842-D6F8478A7CE8}"/>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400080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37F60-A731-4CC3-9240-1C6D2EB80C3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93C41EF-B9BA-42A8-BCAF-4875B43C5CF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9E62AB8-50FA-45B9-8479-3979CA0AFFFF}"/>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70043B7C-3F83-4A9A-A116-BBF78DF346C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79B93F7-1B53-4393-9D54-B6113B6DC882}"/>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3443207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 Pattern">
    <p:spTree>
      <p:nvGrpSpPr>
        <p:cNvPr id="1" name=""/>
        <p:cNvGrpSpPr/>
        <p:nvPr/>
      </p:nvGrpSpPr>
      <p:grpSpPr>
        <a:xfrm>
          <a:off x="0" y="0"/>
          <a:ext cx="0" cy="0"/>
          <a:chOff x="0" y="0"/>
          <a:chExt cx="0" cy="0"/>
        </a:xfrm>
      </p:grpSpPr>
      <p:sp>
        <p:nvSpPr>
          <p:cNvPr id="25" name="Rectangle 24"/>
          <p:cNvSpPr/>
          <p:nvPr/>
        </p:nvSpPr>
        <p:spPr>
          <a:xfrm>
            <a:off x="0" y="1146176"/>
            <a:ext cx="12192127" cy="5292725"/>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l="-3" t="7989" r="-12" b="9760"/>
          <a:stretch/>
        </p:blipFill>
        <p:spPr>
          <a:xfrm>
            <a:off x="1" y="1144524"/>
            <a:ext cx="12192000" cy="5295320"/>
          </a:xfrm>
          <a:prstGeom prst="rect">
            <a:avLst/>
          </a:prstGeom>
        </p:spPr>
      </p:pic>
      <p:sp>
        <p:nvSpPr>
          <p:cNvPr id="53" name="Rectangle 52"/>
          <p:cNvSpPr/>
          <p:nvPr/>
        </p:nvSpPr>
        <p:spPr>
          <a:xfrm>
            <a:off x="379512" y="2197100"/>
            <a:ext cx="8231744"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solidFill>
                <a:schemeClr val="tx1"/>
              </a:solidFill>
            </a:endParaRPr>
          </a:p>
        </p:txBody>
      </p:sp>
      <p:sp>
        <p:nvSpPr>
          <p:cNvPr id="2" name="Title 1"/>
          <p:cNvSpPr>
            <a:spLocks noGrp="1"/>
          </p:cNvSpPr>
          <p:nvPr>
            <p:ph type="ctrTitle" hasCustomPrompt="1"/>
          </p:nvPr>
        </p:nvSpPr>
        <p:spPr>
          <a:xfrm>
            <a:off x="800306" y="2476500"/>
            <a:ext cx="7225642" cy="2463436"/>
          </a:xfrm>
        </p:spPr>
        <p:txBody>
          <a:bodyPr anchor="b"/>
          <a:lstStyle>
            <a:lvl1pPr>
              <a:defRPr sz="4000" b="0">
                <a:solidFill>
                  <a:schemeClr val="bg1"/>
                </a:solidFill>
              </a:defRPr>
            </a:lvl1pPr>
          </a:lstStyle>
          <a:p>
            <a:r>
              <a:t>Presentation Title</a:t>
            </a:r>
          </a:p>
        </p:txBody>
      </p:sp>
      <p:sp>
        <p:nvSpPr>
          <p:cNvPr id="22" name="Text Placeholder 18"/>
          <p:cNvSpPr>
            <a:spLocks noGrp="1"/>
          </p:cNvSpPr>
          <p:nvPr>
            <p:ph type="body" sz="quarter" idx="17" hasCustomPrompt="1"/>
          </p:nvPr>
        </p:nvSpPr>
        <p:spPr>
          <a:xfrm>
            <a:off x="800307" y="5072063"/>
            <a:ext cx="7225642" cy="1111964"/>
          </a:xfrm>
        </p:spPr>
        <p:txBody>
          <a:bodyPr/>
          <a:lstStyle>
            <a:lvl1pPr marL="0" indent="0">
              <a:buFont typeface="Arial" panose="020B0604020202020204" pitchFamily="34" charset="0"/>
              <a:buChar char="​"/>
              <a:defRPr sz="2000" b="0" baseline="0">
                <a:solidFill>
                  <a:schemeClr val="bg1"/>
                </a:solidFill>
              </a:defRPr>
            </a:lvl1pPr>
            <a:lvl2pPr marL="0" indent="0">
              <a:buFont typeface="Arial" panose="020B0604020202020204" pitchFamily="34" charset="0"/>
              <a:buChar char="​"/>
              <a:defRPr sz="1400" cap="none" baseline="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None/>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t>Presenter’s Name, Title, Company</a:t>
            </a:r>
          </a:p>
          <a:p>
            <a:pPr lvl="1"/>
            <a:r>
              <a:t>Second level</a:t>
            </a:r>
          </a:p>
          <a:p>
            <a:pPr lvl="2"/>
            <a:r>
              <a:t>Third level</a:t>
            </a:r>
          </a:p>
        </p:txBody>
      </p:sp>
      <p:grpSp>
        <p:nvGrpSpPr>
          <p:cNvPr id="31" name="Group 30"/>
          <p:cNvGrpSpPr>
            <a:grpSpLocks noChangeAspect="1"/>
          </p:cNvGrpSpPr>
          <p:nvPr/>
        </p:nvGrpSpPr>
        <p:grpSpPr>
          <a:xfrm>
            <a:off x="10303971" y="361950"/>
            <a:ext cx="1600613" cy="631934"/>
            <a:chOff x="1423990" y="2571753"/>
            <a:chExt cx="4365624" cy="1724029"/>
          </a:xfrm>
          <a:solidFill>
            <a:schemeClr val="accent1"/>
          </a:solidFill>
        </p:grpSpPr>
        <p:sp>
          <p:nvSpPr>
            <p:cNvPr id="34" name="Freeform 3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5" name="Freeform 3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6" name="Freeform 35"/>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7" name="Freeform 36"/>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8" name="Freeform 37"/>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9" name="Freeform 38"/>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0" name="Freeform 39"/>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1" name="Freeform 40"/>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2" name="Freeform 41"/>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3" name="Freeform 42"/>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4" name="Freeform 43"/>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5" name="Freeform 44"/>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6" name="Freeform 45"/>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9" name="Freeform 48"/>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0" name="Freeform 49"/>
            <p:cNvSpPr>
              <a:spLocks noEditPoints="1"/>
            </p:cNvSpPr>
            <p:nvPr/>
          </p:nvSpPr>
          <p:spPr bwMode="auto">
            <a:xfrm>
              <a:off x="5619752" y="3502024"/>
              <a:ext cx="169862" cy="168274"/>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
        <p:nvSpPr>
          <p:cNvPr id="51" name="Rectangle 50"/>
          <p:cNvSpPr/>
          <p:nvPr/>
        </p:nvSpPr>
        <p:spPr>
          <a:xfrm>
            <a:off x="379512" y="6438900"/>
            <a:ext cx="6173808"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54" name="TextBox 53"/>
          <p:cNvSpPr txBox="1"/>
          <p:nvPr/>
        </p:nvSpPr>
        <p:spPr>
          <a:xfrm>
            <a:off x="10266409" y="6551829"/>
            <a:ext cx="1634207"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grpSp>
        <p:nvGrpSpPr>
          <p:cNvPr id="26" name="Group 25"/>
          <p:cNvGrpSpPr/>
          <p:nvPr userDrawn="1"/>
        </p:nvGrpSpPr>
        <p:grpSpPr>
          <a:xfrm>
            <a:off x="10786353" y="5306884"/>
            <a:ext cx="1024548" cy="939302"/>
            <a:chOff x="5430838" y="347663"/>
            <a:chExt cx="3941762" cy="3614737"/>
          </a:xfrm>
        </p:grpSpPr>
        <p:sp>
          <p:nvSpPr>
            <p:cNvPr id="28" name="Freeform 7"/>
            <p:cNvSpPr>
              <a:spLocks noEditPoints="1"/>
            </p:cNvSpPr>
            <p:nvPr/>
          </p:nvSpPr>
          <p:spPr bwMode="auto">
            <a:xfrm>
              <a:off x="5554663" y="3419475"/>
              <a:ext cx="165100" cy="184150"/>
            </a:xfrm>
            <a:custGeom>
              <a:avLst/>
              <a:gdLst>
                <a:gd name="T0" fmla="*/ 22 w 44"/>
                <a:gd name="T1" fmla="*/ 49 h 49"/>
                <a:gd name="T2" fmla="*/ 0 w 44"/>
                <a:gd name="T3" fmla="*/ 24 h 49"/>
                <a:gd name="T4" fmla="*/ 22 w 44"/>
                <a:gd name="T5" fmla="*/ 0 h 49"/>
                <a:gd name="T6" fmla="*/ 44 w 44"/>
                <a:gd name="T7" fmla="*/ 24 h 49"/>
                <a:gd name="T8" fmla="*/ 22 w 44"/>
                <a:gd name="T9" fmla="*/ 49 h 49"/>
                <a:gd name="T10" fmla="*/ 22 w 44"/>
                <a:gd name="T11" fmla="*/ 7 h 49"/>
                <a:gd name="T12" fmla="*/ 9 w 44"/>
                <a:gd name="T13" fmla="*/ 24 h 49"/>
                <a:gd name="T14" fmla="*/ 22 w 44"/>
                <a:gd name="T15" fmla="*/ 42 h 49"/>
                <a:gd name="T16" fmla="*/ 35 w 44"/>
                <a:gd name="T17" fmla="*/ 24 h 49"/>
                <a:gd name="T18" fmla="*/ 22 w 44"/>
                <a:gd name="T1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9">
                  <a:moveTo>
                    <a:pt x="22" y="49"/>
                  </a:moveTo>
                  <a:cubicBezTo>
                    <a:pt x="9" y="49"/>
                    <a:pt x="0" y="40"/>
                    <a:pt x="0" y="24"/>
                  </a:cubicBezTo>
                  <a:cubicBezTo>
                    <a:pt x="0" y="9"/>
                    <a:pt x="9" y="0"/>
                    <a:pt x="22" y="0"/>
                  </a:cubicBezTo>
                  <a:cubicBezTo>
                    <a:pt x="34" y="0"/>
                    <a:pt x="44" y="9"/>
                    <a:pt x="44" y="24"/>
                  </a:cubicBezTo>
                  <a:cubicBezTo>
                    <a:pt x="44" y="40"/>
                    <a:pt x="34" y="49"/>
                    <a:pt x="22" y="49"/>
                  </a:cubicBezTo>
                  <a:close/>
                  <a:moveTo>
                    <a:pt x="22" y="7"/>
                  </a:moveTo>
                  <a:cubicBezTo>
                    <a:pt x="13" y="7"/>
                    <a:pt x="9" y="14"/>
                    <a:pt x="9" y="24"/>
                  </a:cubicBezTo>
                  <a:cubicBezTo>
                    <a:pt x="9" y="34"/>
                    <a:pt x="13" y="42"/>
                    <a:pt x="22" y="42"/>
                  </a:cubicBezTo>
                  <a:cubicBezTo>
                    <a:pt x="30" y="42"/>
                    <a:pt x="35" y="34"/>
                    <a:pt x="35" y="24"/>
                  </a:cubicBezTo>
                  <a:cubicBezTo>
                    <a:pt x="35" y="15"/>
                    <a:pt x="30" y="7"/>
                    <a:pt x="2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p:cNvSpPr>
              <a:spLocks/>
            </p:cNvSpPr>
            <p:nvPr/>
          </p:nvSpPr>
          <p:spPr bwMode="auto">
            <a:xfrm>
              <a:off x="5741988" y="3332163"/>
              <a:ext cx="101600" cy="266700"/>
            </a:xfrm>
            <a:custGeom>
              <a:avLst/>
              <a:gdLst>
                <a:gd name="T0" fmla="*/ 23 w 27"/>
                <a:gd name="T1" fmla="*/ 8 h 71"/>
                <a:gd name="T2" fmla="*/ 16 w 27"/>
                <a:gd name="T3" fmla="*/ 14 h 71"/>
                <a:gd name="T4" fmla="*/ 16 w 27"/>
                <a:gd name="T5" fmla="*/ 24 h 71"/>
                <a:gd name="T6" fmla="*/ 26 w 27"/>
                <a:gd name="T7" fmla="*/ 24 h 71"/>
                <a:gd name="T8" fmla="*/ 27 w 27"/>
                <a:gd name="T9" fmla="*/ 31 h 71"/>
                <a:gd name="T10" fmla="*/ 16 w 27"/>
                <a:gd name="T11" fmla="*/ 31 h 71"/>
                <a:gd name="T12" fmla="*/ 16 w 27"/>
                <a:gd name="T13" fmla="*/ 71 h 71"/>
                <a:gd name="T14" fmla="*/ 8 w 27"/>
                <a:gd name="T15" fmla="*/ 71 h 71"/>
                <a:gd name="T16" fmla="*/ 8 w 27"/>
                <a:gd name="T17" fmla="*/ 31 h 71"/>
                <a:gd name="T18" fmla="*/ 0 w 27"/>
                <a:gd name="T19" fmla="*/ 31 h 71"/>
                <a:gd name="T20" fmla="*/ 0 w 27"/>
                <a:gd name="T21" fmla="*/ 24 h 71"/>
                <a:gd name="T22" fmla="*/ 8 w 27"/>
                <a:gd name="T23" fmla="*/ 24 h 71"/>
                <a:gd name="T24" fmla="*/ 8 w 27"/>
                <a:gd name="T25" fmla="*/ 13 h 71"/>
                <a:gd name="T26" fmla="*/ 22 w 27"/>
                <a:gd name="T27" fmla="*/ 0 h 71"/>
                <a:gd name="T28" fmla="*/ 26 w 27"/>
                <a:gd name="T29" fmla="*/ 1 h 71"/>
                <a:gd name="T30" fmla="*/ 27 w 27"/>
                <a:gd name="T31" fmla="*/ 9 h 71"/>
                <a:gd name="T32" fmla="*/ 23 w 27"/>
                <a:gd name="T33"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71">
                  <a:moveTo>
                    <a:pt x="23" y="8"/>
                  </a:moveTo>
                  <a:cubicBezTo>
                    <a:pt x="19" y="8"/>
                    <a:pt x="16" y="10"/>
                    <a:pt x="16" y="14"/>
                  </a:cubicBezTo>
                  <a:cubicBezTo>
                    <a:pt x="16" y="24"/>
                    <a:pt x="16" y="24"/>
                    <a:pt x="16" y="24"/>
                  </a:cubicBezTo>
                  <a:cubicBezTo>
                    <a:pt x="26" y="24"/>
                    <a:pt x="26" y="24"/>
                    <a:pt x="26" y="24"/>
                  </a:cubicBezTo>
                  <a:cubicBezTo>
                    <a:pt x="27" y="31"/>
                    <a:pt x="27" y="31"/>
                    <a:pt x="27" y="31"/>
                  </a:cubicBezTo>
                  <a:cubicBezTo>
                    <a:pt x="16" y="31"/>
                    <a:pt x="16" y="31"/>
                    <a:pt x="16" y="31"/>
                  </a:cubicBezTo>
                  <a:cubicBezTo>
                    <a:pt x="16" y="71"/>
                    <a:pt x="16" y="71"/>
                    <a:pt x="16" y="71"/>
                  </a:cubicBezTo>
                  <a:cubicBezTo>
                    <a:pt x="8" y="71"/>
                    <a:pt x="8" y="71"/>
                    <a:pt x="8" y="71"/>
                  </a:cubicBezTo>
                  <a:cubicBezTo>
                    <a:pt x="8" y="31"/>
                    <a:pt x="8" y="31"/>
                    <a:pt x="8" y="31"/>
                  </a:cubicBezTo>
                  <a:cubicBezTo>
                    <a:pt x="0" y="31"/>
                    <a:pt x="0" y="31"/>
                    <a:pt x="0" y="31"/>
                  </a:cubicBezTo>
                  <a:cubicBezTo>
                    <a:pt x="0" y="24"/>
                    <a:pt x="0" y="24"/>
                    <a:pt x="0" y="24"/>
                  </a:cubicBezTo>
                  <a:cubicBezTo>
                    <a:pt x="8" y="24"/>
                    <a:pt x="8" y="24"/>
                    <a:pt x="8" y="24"/>
                  </a:cubicBezTo>
                  <a:cubicBezTo>
                    <a:pt x="8" y="13"/>
                    <a:pt x="8" y="13"/>
                    <a:pt x="8" y="13"/>
                  </a:cubicBezTo>
                  <a:cubicBezTo>
                    <a:pt x="8" y="4"/>
                    <a:pt x="14" y="0"/>
                    <a:pt x="22" y="0"/>
                  </a:cubicBezTo>
                  <a:cubicBezTo>
                    <a:pt x="24" y="0"/>
                    <a:pt x="25" y="1"/>
                    <a:pt x="26" y="1"/>
                  </a:cubicBezTo>
                  <a:cubicBezTo>
                    <a:pt x="27" y="9"/>
                    <a:pt x="27" y="9"/>
                    <a:pt x="27" y="9"/>
                  </a:cubicBezTo>
                  <a:cubicBezTo>
                    <a:pt x="26" y="8"/>
                    <a:pt x="24" y="8"/>
                    <a:pt x="2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p:cNvSpPr>
              <a:spLocks/>
            </p:cNvSpPr>
            <p:nvPr/>
          </p:nvSpPr>
          <p:spPr bwMode="auto">
            <a:xfrm>
              <a:off x="5956300" y="3419475"/>
              <a:ext cx="255587" cy="179387"/>
            </a:xfrm>
            <a:custGeom>
              <a:avLst/>
              <a:gdLst>
                <a:gd name="T0" fmla="*/ 59 w 68"/>
                <a:gd name="T1" fmla="*/ 48 h 48"/>
                <a:gd name="T2" fmla="*/ 59 w 68"/>
                <a:gd name="T3" fmla="*/ 16 h 48"/>
                <a:gd name="T4" fmla="*/ 52 w 68"/>
                <a:gd name="T5" fmla="*/ 8 h 48"/>
                <a:gd name="T6" fmla="*/ 38 w 68"/>
                <a:gd name="T7" fmla="*/ 15 h 48"/>
                <a:gd name="T8" fmla="*/ 38 w 68"/>
                <a:gd name="T9" fmla="*/ 48 h 48"/>
                <a:gd name="T10" fmla="*/ 30 w 68"/>
                <a:gd name="T11" fmla="*/ 48 h 48"/>
                <a:gd name="T12" fmla="*/ 30 w 68"/>
                <a:gd name="T13" fmla="*/ 16 h 48"/>
                <a:gd name="T14" fmla="*/ 23 w 68"/>
                <a:gd name="T15" fmla="*/ 8 h 48"/>
                <a:gd name="T16" fmla="*/ 9 w 68"/>
                <a:gd name="T17" fmla="*/ 15 h 48"/>
                <a:gd name="T18" fmla="*/ 9 w 68"/>
                <a:gd name="T19" fmla="*/ 48 h 48"/>
                <a:gd name="T20" fmla="*/ 0 w 68"/>
                <a:gd name="T21" fmla="*/ 48 h 48"/>
                <a:gd name="T22" fmla="*/ 0 w 68"/>
                <a:gd name="T23" fmla="*/ 1 h 48"/>
                <a:gd name="T24" fmla="*/ 8 w 68"/>
                <a:gd name="T25" fmla="*/ 1 h 48"/>
                <a:gd name="T26" fmla="*/ 9 w 68"/>
                <a:gd name="T27" fmla="*/ 8 h 48"/>
                <a:gd name="T28" fmla="*/ 25 w 68"/>
                <a:gd name="T29" fmla="*/ 0 h 48"/>
                <a:gd name="T30" fmla="*/ 38 w 68"/>
                <a:gd name="T31" fmla="*/ 8 h 48"/>
                <a:gd name="T32" fmla="*/ 54 w 68"/>
                <a:gd name="T33" fmla="*/ 0 h 48"/>
                <a:gd name="T34" fmla="*/ 68 w 68"/>
                <a:gd name="T35" fmla="*/ 14 h 48"/>
                <a:gd name="T36" fmla="*/ 68 w 68"/>
                <a:gd name="T37" fmla="*/ 48 h 48"/>
                <a:gd name="T38" fmla="*/ 59 w 68"/>
                <a:gd name="T3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48">
                  <a:moveTo>
                    <a:pt x="59" y="48"/>
                  </a:moveTo>
                  <a:cubicBezTo>
                    <a:pt x="59" y="16"/>
                    <a:pt x="59" y="16"/>
                    <a:pt x="59" y="16"/>
                  </a:cubicBezTo>
                  <a:cubicBezTo>
                    <a:pt x="59" y="11"/>
                    <a:pt x="57" y="8"/>
                    <a:pt x="52" y="8"/>
                  </a:cubicBezTo>
                  <a:cubicBezTo>
                    <a:pt x="47" y="8"/>
                    <a:pt x="43" y="11"/>
                    <a:pt x="38" y="15"/>
                  </a:cubicBezTo>
                  <a:cubicBezTo>
                    <a:pt x="38" y="48"/>
                    <a:pt x="38" y="48"/>
                    <a:pt x="38" y="48"/>
                  </a:cubicBezTo>
                  <a:cubicBezTo>
                    <a:pt x="30" y="48"/>
                    <a:pt x="30" y="48"/>
                    <a:pt x="30" y="48"/>
                  </a:cubicBezTo>
                  <a:cubicBezTo>
                    <a:pt x="30" y="16"/>
                    <a:pt x="30" y="16"/>
                    <a:pt x="30" y="16"/>
                  </a:cubicBezTo>
                  <a:cubicBezTo>
                    <a:pt x="30" y="11"/>
                    <a:pt x="28" y="8"/>
                    <a:pt x="23" y="8"/>
                  </a:cubicBezTo>
                  <a:cubicBezTo>
                    <a:pt x="18" y="8"/>
                    <a:pt x="14" y="11"/>
                    <a:pt x="9" y="15"/>
                  </a:cubicBezTo>
                  <a:cubicBezTo>
                    <a:pt x="9" y="48"/>
                    <a:pt x="9" y="48"/>
                    <a:pt x="9" y="48"/>
                  </a:cubicBezTo>
                  <a:cubicBezTo>
                    <a:pt x="0" y="48"/>
                    <a:pt x="0" y="48"/>
                    <a:pt x="0" y="48"/>
                  </a:cubicBezTo>
                  <a:cubicBezTo>
                    <a:pt x="0" y="1"/>
                    <a:pt x="0" y="1"/>
                    <a:pt x="0" y="1"/>
                  </a:cubicBezTo>
                  <a:cubicBezTo>
                    <a:pt x="8" y="1"/>
                    <a:pt x="8" y="1"/>
                    <a:pt x="8" y="1"/>
                  </a:cubicBezTo>
                  <a:cubicBezTo>
                    <a:pt x="9" y="8"/>
                    <a:pt x="9" y="8"/>
                    <a:pt x="9" y="8"/>
                  </a:cubicBezTo>
                  <a:cubicBezTo>
                    <a:pt x="13" y="3"/>
                    <a:pt x="18" y="0"/>
                    <a:pt x="25" y="0"/>
                  </a:cubicBezTo>
                  <a:cubicBezTo>
                    <a:pt x="32" y="0"/>
                    <a:pt x="36" y="3"/>
                    <a:pt x="38" y="8"/>
                  </a:cubicBezTo>
                  <a:cubicBezTo>
                    <a:pt x="42" y="3"/>
                    <a:pt x="48" y="0"/>
                    <a:pt x="54" y="0"/>
                  </a:cubicBezTo>
                  <a:cubicBezTo>
                    <a:pt x="63" y="0"/>
                    <a:pt x="68" y="5"/>
                    <a:pt x="68" y="14"/>
                  </a:cubicBezTo>
                  <a:cubicBezTo>
                    <a:pt x="68" y="48"/>
                    <a:pt x="68" y="48"/>
                    <a:pt x="68" y="48"/>
                  </a:cubicBezTo>
                  <a:lnTo>
                    <a:pt x="59"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0"/>
            <p:cNvSpPr>
              <a:spLocks noEditPoints="1"/>
            </p:cNvSpPr>
            <p:nvPr/>
          </p:nvSpPr>
          <p:spPr bwMode="auto">
            <a:xfrm>
              <a:off x="6248400" y="3419475"/>
              <a:ext cx="146050" cy="184150"/>
            </a:xfrm>
            <a:custGeom>
              <a:avLst/>
              <a:gdLst>
                <a:gd name="T0" fmla="*/ 32 w 39"/>
                <a:gd name="T1" fmla="*/ 48 h 49"/>
                <a:gd name="T2" fmla="*/ 31 w 39"/>
                <a:gd name="T3" fmla="*/ 42 h 49"/>
                <a:gd name="T4" fmla="*/ 14 w 39"/>
                <a:gd name="T5" fmla="*/ 49 h 49"/>
                <a:gd name="T6" fmla="*/ 0 w 39"/>
                <a:gd name="T7" fmla="*/ 36 h 49"/>
                <a:gd name="T8" fmla="*/ 30 w 39"/>
                <a:gd name="T9" fmla="*/ 17 h 49"/>
                <a:gd name="T10" fmla="*/ 30 w 39"/>
                <a:gd name="T11" fmla="*/ 15 h 49"/>
                <a:gd name="T12" fmla="*/ 21 w 39"/>
                <a:gd name="T13" fmla="*/ 7 h 49"/>
                <a:gd name="T14" fmla="*/ 5 w 39"/>
                <a:gd name="T15" fmla="*/ 11 h 49"/>
                <a:gd name="T16" fmla="*/ 4 w 39"/>
                <a:gd name="T17" fmla="*/ 4 h 49"/>
                <a:gd name="T18" fmla="*/ 22 w 39"/>
                <a:gd name="T19" fmla="*/ 0 h 49"/>
                <a:gd name="T20" fmla="*/ 39 w 39"/>
                <a:gd name="T21" fmla="*/ 15 h 49"/>
                <a:gd name="T22" fmla="*/ 39 w 39"/>
                <a:gd name="T23" fmla="*/ 48 h 49"/>
                <a:gd name="T24" fmla="*/ 32 w 39"/>
                <a:gd name="T25" fmla="*/ 48 h 49"/>
                <a:gd name="T26" fmla="*/ 30 w 39"/>
                <a:gd name="T27" fmla="*/ 24 h 49"/>
                <a:gd name="T28" fmla="*/ 9 w 39"/>
                <a:gd name="T29" fmla="*/ 35 h 49"/>
                <a:gd name="T30" fmla="*/ 16 w 39"/>
                <a:gd name="T31" fmla="*/ 42 h 49"/>
                <a:gd name="T32" fmla="*/ 30 w 39"/>
                <a:gd name="T33" fmla="*/ 35 h 49"/>
                <a:gd name="T34" fmla="*/ 30 w 39"/>
                <a:gd name="T3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9">
                  <a:moveTo>
                    <a:pt x="32" y="48"/>
                  </a:moveTo>
                  <a:cubicBezTo>
                    <a:pt x="31" y="42"/>
                    <a:pt x="31" y="42"/>
                    <a:pt x="31" y="42"/>
                  </a:cubicBezTo>
                  <a:cubicBezTo>
                    <a:pt x="27" y="46"/>
                    <a:pt x="22" y="49"/>
                    <a:pt x="14" y="49"/>
                  </a:cubicBezTo>
                  <a:cubicBezTo>
                    <a:pt x="6" y="49"/>
                    <a:pt x="0" y="44"/>
                    <a:pt x="0" y="36"/>
                  </a:cubicBezTo>
                  <a:cubicBezTo>
                    <a:pt x="0" y="24"/>
                    <a:pt x="10" y="19"/>
                    <a:pt x="30" y="17"/>
                  </a:cubicBezTo>
                  <a:cubicBezTo>
                    <a:pt x="30" y="15"/>
                    <a:pt x="30" y="15"/>
                    <a:pt x="30" y="15"/>
                  </a:cubicBezTo>
                  <a:cubicBezTo>
                    <a:pt x="30" y="9"/>
                    <a:pt x="27" y="7"/>
                    <a:pt x="21" y="7"/>
                  </a:cubicBezTo>
                  <a:cubicBezTo>
                    <a:pt x="15" y="7"/>
                    <a:pt x="10" y="9"/>
                    <a:pt x="5" y="11"/>
                  </a:cubicBezTo>
                  <a:cubicBezTo>
                    <a:pt x="4" y="4"/>
                    <a:pt x="4" y="4"/>
                    <a:pt x="4" y="4"/>
                  </a:cubicBezTo>
                  <a:cubicBezTo>
                    <a:pt x="9" y="1"/>
                    <a:pt x="15" y="0"/>
                    <a:pt x="22" y="0"/>
                  </a:cubicBezTo>
                  <a:cubicBezTo>
                    <a:pt x="33" y="0"/>
                    <a:pt x="39" y="4"/>
                    <a:pt x="39" y="15"/>
                  </a:cubicBezTo>
                  <a:cubicBezTo>
                    <a:pt x="39" y="48"/>
                    <a:pt x="39" y="48"/>
                    <a:pt x="39" y="48"/>
                  </a:cubicBezTo>
                  <a:lnTo>
                    <a:pt x="32" y="48"/>
                  </a:lnTo>
                  <a:close/>
                  <a:moveTo>
                    <a:pt x="30" y="24"/>
                  </a:moveTo>
                  <a:cubicBezTo>
                    <a:pt x="13" y="26"/>
                    <a:pt x="9" y="30"/>
                    <a:pt x="9" y="35"/>
                  </a:cubicBezTo>
                  <a:cubicBezTo>
                    <a:pt x="9" y="39"/>
                    <a:pt x="12" y="42"/>
                    <a:pt x="16" y="42"/>
                  </a:cubicBezTo>
                  <a:cubicBezTo>
                    <a:pt x="21" y="42"/>
                    <a:pt x="26" y="39"/>
                    <a:pt x="30" y="35"/>
                  </a:cubicBezTo>
                  <a:lnTo>
                    <a:pt x="3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1"/>
            <p:cNvSpPr>
              <a:spLocks/>
            </p:cNvSpPr>
            <p:nvPr/>
          </p:nvSpPr>
          <p:spPr bwMode="auto">
            <a:xfrm>
              <a:off x="6429375" y="3359150"/>
              <a:ext cx="100012" cy="244475"/>
            </a:xfrm>
            <a:custGeom>
              <a:avLst/>
              <a:gdLst>
                <a:gd name="T0" fmla="*/ 21 w 27"/>
                <a:gd name="T1" fmla="*/ 65 h 65"/>
                <a:gd name="T2" fmla="*/ 7 w 27"/>
                <a:gd name="T3" fmla="*/ 52 h 65"/>
                <a:gd name="T4" fmla="*/ 7 w 27"/>
                <a:gd name="T5" fmla="*/ 24 h 65"/>
                <a:gd name="T6" fmla="*/ 0 w 27"/>
                <a:gd name="T7" fmla="*/ 24 h 65"/>
                <a:gd name="T8" fmla="*/ 0 w 27"/>
                <a:gd name="T9" fmla="*/ 17 h 65"/>
                <a:gd name="T10" fmla="*/ 7 w 27"/>
                <a:gd name="T11" fmla="*/ 17 h 65"/>
                <a:gd name="T12" fmla="*/ 7 w 27"/>
                <a:gd name="T13" fmla="*/ 1 h 65"/>
                <a:gd name="T14" fmla="*/ 16 w 27"/>
                <a:gd name="T15" fmla="*/ 0 h 65"/>
                <a:gd name="T16" fmla="*/ 16 w 27"/>
                <a:gd name="T17" fmla="*/ 17 h 65"/>
                <a:gd name="T18" fmla="*/ 26 w 27"/>
                <a:gd name="T19" fmla="*/ 17 h 65"/>
                <a:gd name="T20" fmla="*/ 27 w 27"/>
                <a:gd name="T21" fmla="*/ 24 h 65"/>
                <a:gd name="T22" fmla="*/ 16 w 27"/>
                <a:gd name="T23" fmla="*/ 24 h 65"/>
                <a:gd name="T24" fmla="*/ 16 w 27"/>
                <a:gd name="T25" fmla="*/ 51 h 65"/>
                <a:gd name="T26" fmla="*/ 22 w 27"/>
                <a:gd name="T27" fmla="*/ 57 h 65"/>
                <a:gd name="T28" fmla="*/ 26 w 27"/>
                <a:gd name="T29" fmla="*/ 57 h 65"/>
                <a:gd name="T30" fmla="*/ 27 w 27"/>
                <a:gd name="T31" fmla="*/ 64 h 65"/>
                <a:gd name="T32" fmla="*/ 21 w 27"/>
                <a:gd name="T3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65">
                  <a:moveTo>
                    <a:pt x="21" y="65"/>
                  </a:moveTo>
                  <a:cubicBezTo>
                    <a:pt x="12" y="65"/>
                    <a:pt x="7" y="62"/>
                    <a:pt x="7" y="52"/>
                  </a:cubicBezTo>
                  <a:cubicBezTo>
                    <a:pt x="7" y="24"/>
                    <a:pt x="7" y="24"/>
                    <a:pt x="7" y="24"/>
                  </a:cubicBezTo>
                  <a:cubicBezTo>
                    <a:pt x="0" y="24"/>
                    <a:pt x="0" y="24"/>
                    <a:pt x="0" y="24"/>
                  </a:cubicBezTo>
                  <a:cubicBezTo>
                    <a:pt x="0" y="17"/>
                    <a:pt x="0" y="17"/>
                    <a:pt x="0" y="17"/>
                  </a:cubicBezTo>
                  <a:cubicBezTo>
                    <a:pt x="7" y="17"/>
                    <a:pt x="7" y="17"/>
                    <a:pt x="7" y="17"/>
                  </a:cubicBezTo>
                  <a:cubicBezTo>
                    <a:pt x="7" y="1"/>
                    <a:pt x="7" y="1"/>
                    <a:pt x="7" y="1"/>
                  </a:cubicBezTo>
                  <a:cubicBezTo>
                    <a:pt x="16" y="0"/>
                    <a:pt x="16" y="0"/>
                    <a:pt x="16" y="0"/>
                  </a:cubicBezTo>
                  <a:cubicBezTo>
                    <a:pt x="16" y="17"/>
                    <a:pt x="16" y="17"/>
                    <a:pt x="16" y="17"/>
                  </a:cubicBezTo>
                  <a:cubicBezTo>
                    <a:pt x="26" y="17"/>
                    <a:pt x="26" y="17"/>
                    <a:pt x="26" y="17"/>
                  </a:cubicBezTo>
                  <a:cubicBezTo>
                    <a:pt x="27" y="24"/>
                    <a:pt x="27" y="24"/>
                    <a:pt x="27" y="24"/>
                  </a:cubicBezTo>
                  <a:cubicBezTo>
                    <a:pt x="16" y="24"/>
                    <a:pt x="16" y="24"/>
                    <a:pt x="16" y="24"/>
                  </a:cubicBezTo>
                  <a:cubicBezTo>
                    <a:pt x="16" y="51"/>
                    <a:pt x="16" y="51"/>
                    <a:pt x="16" y="51"/>
                  </a:cubicBezTo>
                  <a:cubicBezTo>
                    <a:pt x="16" y="55"/>
                    <a:pt x="17" y="57"/>
                    <a:pt x="22" y="57"/>
                  </a:cubicBezTo>
                  <a:cubicBezTo>
                    <a:pt x="24" y="57"/>
                    <a:pt x="25" y="57"/>
                    <a:pt x="26" y="57"/>
                  </a:cubicBezTo>
                  <a:cubicBezTo>
                    <a:pt x="27" y="64"/>
                    <a:pt x="27" y="64"/>
                    <a:pt x="27" y="64"/>
                  </a:cubicBezTo>
                  <a:cubicBezTo>
                    <a:pt x="26" y="64"/>
                    <a:pt x="24" y="65"/>
                    <a:pt x="2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12"/>
            <p:cNvSpPr>
              <a:spLocks noEditPoints="1"/>
            </p:cNvSpPr>
            <p:nvPr/>
          </p:nvSpPr>
          <p:spPr bwMode="auto">
            <a:xfrm>
              <a:off x="6559550" y="3419475"/>
              <a:ext cx="153987" cy="184150"/>
            </a:xfrm>
            <a:custGeom>
              <a:avLst/>
              <a:gdLst>
                <a:gd name="T0" fmla="*/ 41 w 41"/>
                <a:gd name="T1" fmla="*/ 25 h 49"/>
                <a:gd name="T2" fmla="*/ 9 w 41"/>
                <a:gd name="T3" fmla="*/ 25 h 49"/>
                <a:gd name="T4" fmla="*/ 23 w 41"/>
                <a:gd name="T5" fmla="*/ 41 h 49"/>
                <a:gd name="T6" fmla="*/ 40 w 41"/>
                <a:gd name="T7" fmla="*/ 35 h 49"/>
                <a:gd name="T8" fmla="*/ 41 w 41"/>
                <a:gd name="T9" fmla="*/ 43 h 49"/>
                <a:gd name="T10" fmla="*/ 22 w 41"/>
                <a:gd name="T11" fmla="*/ 49 h 49"/>
                <a:gd name="T12" fmla="*/ 0 w 41"/>
                <a:gd name="T13" fmla="*/ 24 h 49"/>
                <a:gd name="T14" fmla="*/ 21 w 41"/>
                <a:gd name="T15" fmla="*/ 0 h 49"/>
                <a:gd name="T16" fmla="*/ 41 w 41"/>
                <a:gd name="T17" fmla="*/ 23 h 49"/>
                <a:gd name="T18" fmla="*/ 41 w 41"/>
                <a:gd name="T19" fmla="*/ 25 h 49"/>
                <a:gd name="T20" fmla="*/ 21 w 41"/>
                <a:gd name="T21" fmla="*/ 7 h 49"/>
                <a:gd name="T22" fmla="*/ 9 w 41"/>
                <a:gd name="T23" fmla="*/ 19 h 49"/>
                <a:gd name="T24" fmla="*/ 32 w 41"/>
                <a:gd name="T25" fmla="*/ 19 h 49"/>
                <a:gd name="T26" fmla="*/ 21 w 41"/>
                <a:gd name="T2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9">
                  <a:moveTo>
                    <a:pt x="41" y="25"/>
                  </a:moveTo>
                  <a:cubicBezTo>
                    <a:pt x="9" y="25"/>
                    <a:pt x="9" y="25"/>
                    <a:pt x="9" y="25"/>
                  </a:cubicBezTo>
                  <a:cubicBezTo>
                    <a:pt x="9" y="36"/>
                    <a:pt x="14" y="41"/>
                    <a:pt x="23" y="41"/>
                  </a:cubicBezTo>
                  <a:cubicBezTo>
                    <a:pt x="29" y="41"/>
                    <a:pt x="34" y="39"/>
                    <a:pt x="40" y="35"/>
                  </a:cubicBezTo>
                  <a:cubicBezTo>
                    <a:pt x="41" y="43"/>
                    <a:pt x="41" y="43"/>
                    <a:pt x="41" y="43"/>
                  </a:cubicBezTo>
                  <a:cubicBezTo>
                    <a:pt x="36" y="47"/>
                    <a:pt x="30" y="49"/>
                    <a:pt x="22" y="49"/>
                  </a:cubicBezTo>
                  <a:cubicBezTo>
                    <a:pt x="10" y="49"/>
                    <a:pt x="0" y="42"/>
                    <a:pt x="0" y="24"/>
                  </a:cubicBezTo>
                  <a:cubicBezTo>
                    <a:pt x="0" y="9"/>
                    <a:pt x="9" y="0"/>
                    <a:pt x="21" y="0"/>
                  </a:cubicBezTo>
                  <a:cubicBezTo>
                    <a:pt x="35" y="0"/>
                    <a:pt x="41" y="10"/>
                    <a:pt x="41" y="23"/>
                  </a:cubicBezTo>
                  <a:lnTo>
                    <a:pt x="41" y="25"/>
                  </a:lnTo>
                  <a:close/>
                  <a:moveTo>
                    <a:pt x="21" y="7"/>
                  </a:moveTo>
                  <a:cubicBezTo>
                    <a:pt x="15" y="7"/>
                    <a:pt x="11" y="11"/>
                    <a:pt x="9" y="19"/>
                  </a:cubicBezTo>
                  <a:cubicBezTo>
                    <a:pt x="32" y="19"/>
                    <a:pt x="32" y="19"/>
                    <a:pt x="32" y="19"/>
                  </a:cubicBezTo>
                  <a:cubicBezTo>
                    <a:pt x="31" y="11"/>
                    <a:pt x="28" y="7"/>
                    <a:pt x="2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13"/>
            <p:cNvSpPr>
              <a:spLocks/>
            </p:cNvSpPr>
            <p:nvPr/>
          </p:nvSpPr>
          <p:spPr bwMode="auto">
            <a:xfrm>
              <a:off x="6754813" y="3419475"/>
              <a:ext cx="101600" cy="179387"/>
            </a:xfrm>
            <a:custGeom>
              <a:avLst/>
              <a:gdLst>
                <a:gd name="T0" fmla="*/ 9 w 27"/>
                <a:gd name="T1" fmla="*/ 20 h 48"/>
                <a:gd name="T2" fmla="*/ 9 w 27"/>
                <a:gd name="T3" fmla="*/ 48 h 48"/>
                <a:gd name="T4" fmla="*/ 0 w 27"/>
                <a:gd name="T5" fmla="*/ 48 h 48"/>
                <a:gd name="T6" fmla="*/ 0 w 27"/>
                <a:gd name="T7" fmla="*/ 1 h 48"/>
                <a:gd name="T8" fmla="*/ 7 w 27"/>
                <a:gd name="T9" fmla="*/ 1 h 48"/>
                <a:gd name="T10" fmla="*/ 9 w 27"/>
                <a:gd name="T11" fmla="*/ 10 h 48"/>
                <a:gd name="T12" fmla="*/ 25 w 27"/>
                <a:gd name="T13" fmla="*/ 0 h 48"/>
                <a:gd name="T14" fmla="*/ 27 w 27"/>
                <a:gd name="T15" fmla="*/ 8 h 48"/>
                <a:gd name="T16" fmla="*/ 9 w 27"/>
                <a:gd name="T1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8">
                  <a:moveTo>
                    <a:pt x="9" y="20"/>
                  </a:moveTo>
                  <a:cubicBezTo>
                    <a:pt x="9" y="48"/>
                    <a:pt x="9" y="48"/>
                    <a:pt x="9" y="48"/>
                  </a:cubicBezTo>
                  <a:cubicBezTo>
                    <a:pt x="0" y="48"/>
                    <a:pt x="0" y="48"/>
                    <a:pt x="0" y="48"/>
                  </a:cubicBezTo>
                  <a:cubicBezTo>
                    <a:pt x="0" y="1"/>
                    <a:pt x="0" y="1"/>
                    <a:pt x="0" y="1"/>
                  </a:cubicBezTo>
                  <a:cubicBezTo>
                    <a:pt x="7" y="1"/>
                    <a:pt x="7" y="1"/>
                    <a:pt x="7" y="1"/>
                  </a:cubicBezTo>
                  <a:cubicBezTo>
                    <a:pt x="9" y="10"/>
                    <a:pt x="9" y="10"/>
                    <a:pt x="9" y="10"/>
                  </a:cubicBezTo>
                  <a:cubicBezTo>
                    <a:pt x="12" y="5"/>
                    <a:pt x="18" y="0"/>
                    <a:pt x="25" y="0"/>
                  </a:cubicBezTo>
                  <a:cubicBezTo>
                    <a:pt x="27" y="8"/>
                    <a:pt x="27" y="8"/>
                    <a:pt x="27" y="8"/>
                  </a:cubicBezTo>
                  <a:cubicBezTo>
                    <a:pt x="19" y="9"/>
                    <a:pt x="12" y="14"/>
                    <a:pt x="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4"/>
            <p:cNvSpPr>
              <a:spLocks noEditPoints="1"/>
            </p:cNvSpPr>
            <p:nvPr/>
          </p:nvSpPr>
          <p:spPr bwMode="auto">
            <a:xfrm>
              <a:off x="6886575" y="3344863"/>
              <a:ext cx="41275" cy="254000"/>
            </a:xfrm>
            <a:custGeom>
              <a:avLst/>
              <a:gdLst>
                <a:gd name="T0" fmla="*/ 6 w 11"/>
                <a:gd name="T1" fmla="*/ 11 h 68"/>
                <a:gd name="T2" fmla="*/ 0 w 11"/>
                <a:gd name="T3" fmla="*/ 6 h 68"/>
                <a:gd name="T4" fmla="*/ 6 w 11"/>
                <a:gd name="T5" fmla="*/ 0 h 68"/>
                <a:gd name="T6" fmla="*/ 11 w 11"/>
                <a:gd name="T7" fmla="*/ 6 h 68"/>
                <a:gd name="T8" fmla="*/ 6 w 11"/>
                <a:gd name="T9" fmla="*/ 11 h 68"/>
                <a:gd name="T10" fmla="*/ 1 w 11"/>
                <a:gd name="T11" fmla="*/ 68 h 68"/>
                <a:gd name="T12" fmla="*/ 1 w 11"/>
                <a:gd name="T13" fmla="*/ 21 h 68"/>
                <a:gd name="T14" fmla="*/ 10 w 11"/>
                <a:gd name="T15" fmla="*/ 21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6" y="11"/>
                  </a:moveTo>
                  <a:cubicBezTo>
                    <a:pt x="3" y="11"/>
                    <a:pt x="0" y="9"/>
                    <a:pt x="0" y="6"/>
                  </a:cubicBezTo>
                  <a:cubicBezTo>
                    <a:pt x="0" y="3"/>
                    <a:pt x="3" y="0"/>
                    <a:pt x="6" y="0"/>
                  </a:cubicBezTo>
                  <a:cubicBezTo>
                    <a:pt x="9" y="0"/>
                    <a:pt x="11" y="3"/>
                    <a:pt x="11" y="6"/>
                  </a:cubicBezTo>
                  <a:cubicBezTo>
                    <a:pt x="11" y="9"/>
                    <a:pt x="9" y="11"/>
                    <a:pt x="6" y="11"/>
                  </a:cubicBezTo>
                  <a:close/>
                  <a:moveTo>
                    <a:pt x="1" y="68"/>
                  </a:moveTo>
                  <a:cubicBezTo>
                    <a:pt x="1" y="21"/>
                    <a:pt x="1" y="21"/>
                    <a:pt x="1" y="21"/>
                  </a:cubicBezTo>
                  <a:cubicBezTo>
                    <a:pt x="10" y="21"/>
                    <a:pt x="10" y="21"/>
                    <a:pt x="10" y="21"/>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15"/>
            <p:cNvSpPr>
              <a:spLocks noEditPoints="1"/>
            </p:cNvSpPr>
            <p:nvPr/>
          </p:nvSpPr>
          <p:spPr bwMode="auto">
            <a:xfrm>
              <a:off x="6969125" y="3419475"/>
              <a:ext cx="146050" cy="184150"/>
            </a:xfrm>
            <a:custGeom>
              <a:avLst/>
              <a:gdLst>
                <a:gd name="T0" fmla="*/ 31 w 39"/>
                <a:gd name="T1" fmla="*/ 48 h 49"/>
                <a:gd name="T2" fmla="*/ 30 w 39"/>
                <a:gd name="T3" fmla="*/ 42 h 49"/>
                <a:gd name="T4" fmla="*/ 14 w 39"/>
                <a:gd name="T5" fmla="*/ 49 h 49"/>
                <a:gd name="T6" fmla="*/ 0 w 39"/>
                <a:gd name="T7" fmla="*/ 36 h 49"/>
                <a:gd name="T8" fmla="*/ 30 w 39"/>
                <a:gd name="T9" fmla="*/ 17 h 49"/>
                <a:gd name="T10" fmla="*/ 30 w 39"/>
                <a:gd name="T11" fmla="*/ 15 h 49"/>
                <a:gd name="T12" fmla="*/ 21 w 39"/>
                <a:gd name="T13" fmla="*/ 7 h 49"/>
                <a:gd name="T14" fmla="*/ 4 w 39"/>
                <a:gd name="T15" fmla="*/ 11 h 49"/>
                <a:gd name="T16" fmla="*/ 3 w 39"/>
                <a:gd name="T17" fmla="*/ 4 h 49"/>
                <a:gd name="T18" fmla="*/ 22 w 39"/>
                <a:gd name="T19" fmla="*/ 0 h 49"/>
                <a:gd name="T20" fmla="*/ 39 w 39"/>
                <a:gd name="T21" fmla="*/ 15 h 49"/>
                <a:gd name="T22" fmla="*/ 39 w 39"/>
                <a:gd name="T23" fmla="*/ 48 h 49"/>
                <a:gd name="T24" fmla="*/ 31 w 39"/>
                <a:gd name="T25" fmla="*/ 48 h 49"/>
                <a:gd name="T26" fmla="*/ 30 w 39"/>
                <a:gd name="T27" fmla="*/ 24 h 49"/>
                <a:gd name="T28" fmla="*/ 9 w 39"/>
                <a:gd name="T29" fmla="*/ 35 h 49"/>
                <a:gd name="T30" fmla="*/ 16 w 39"/>
                <a:gd name="T31" fmla="*/ 42 h 49"/>
                <a:gd name="T32" fmla="*/ 30 w 39"/>
                <a:gd name="T33" fmla="*/ 35 h 49"/>
                <a:gd name="T34" fmla="*/ 30 w 39"/>
                <a:gd name="T3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9">
                  <a:moveTo>
                    <a:pt x="31" y="48"/>
                  </a:moveTo>
                  <a:cubicBezTo>
                    <a:pt x="30" y="42"/>
                    <a:pt x="30" y="42"/>
                    <a:pt x="30" y="42"/>
                  </a:cubicBezTo>
                  <a:cubicBezTo>
                    <a:pt x="27" y="46"/>
                    <a:pt x="22" y="49"/>
                    <a:pt x="14" y="49"/>
                  </a:cubicBezTo>
                  <a:cubicBezTo>
                    <a:pt x="5" y="49"/>
                    <a:pt x="0" y="44"/>
                    <a:pt x="0" y="36"/>
                  </a:cubicBezTo>
                  <a:cubicBezTo>
                    <a:pt x="0" y="24"/>
                    <a:pt x="10" y="19"/>
                    <a:pt x="30" y="17"/>
                  </a:cubicBezTo>
                  <a:cubicBezTo>
                    <a:pt x="30" y="15"/>
                    <a:pt x="30" y="15"/>
                    <a:pt x="30" y="15"/>
                  </a:cubicBezTo>
                  <a:cubicBezTo>
                    <a:pt x="30" y="9"/>
                    <a:pt x="26" y="7"/>
                    <a:pt x="21" y="7"/>
                  </a:cubicBezTo>
                  <a:cubicBezTo>
                    <a:pt x="15" y="7"/>
                    <a:pt x="10" y="9"/>
                    <a:pt x="4" y="11"/>
                  </a:cubicBezTo>
                  <a:cubicBezTo>
                    <a:pt x="3" y="4"/>
                    <a:pt x="3" y="4"/>
                    <a:pt x="3" y="4"/>
                  </a:cubicBezTo>
                  <a:cubicBezTo>
                    <a:pt x="9" y="1"/>
                    <a:pt x="14" y="0"/>
                    <a:pt x="22" y="0"/>
                  </a:cubicBezTo>
                  <a:cubicBezTo>
                    <a:pt x="33" y="0"/>
                    <a:pt x="39" y="4"/>
                    <a:pt x="39" y="15"/>
                  </a:cubicBezTo>
                  <a:cubicBezTo>
                    <a:pt x="39" y="48"/>
                    <a:pt x="39" y="48"/>
                    <a:pt x="39" y="48"/>
                  </a:cubicBezTo>
                  <a:lnTo>
                    <a:pt x="31" y="48"/>
                  </a:lnTo>
                  <a:close/>
                  <a:moveTo>
                    <a:pt x="30" y="24"/>
                  </a:moveTo>
                  <a:cubicBezTo>
                    <a:pt x="12" y="26"/>
                    <a:pt x="9" y="30"/>
                    <a:pt x="9" y="35"/>
                  </a:cubicBezTo>
                  <a:cubicBezTo>
                    <a:pt x="9" y="39"/>
                    <a:pt x="11" y="42"/>
                    <a:pt x="16" y="42"/>
                  </a:cubicBezTo>
                  <a:cubicBezTo>
                    <a:pt x="21" y="42"/>
                    <a:pt x="26" y="39"/>
                    <a:pt x="30" y="35"/>
                  </a:cubicBezTo>
                  <a:lnTo>
                    <a:pt x="3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16"/>
            <p:cNvSpPr>
              <a:spLocks/>
            </p:cNvSpPr>
            <p:nvPr/>
          </p:nvSpPr>
          <p:spPr bwMode="auto">
            <a:xfrm>
              <a:off x="7167563" y="3328988"/>
              <a:ext cx="33337" cy="269875"/>
            </a:xfrm>
            <a:custGeom>
              <a:avLst/>
              <a:gdLst>
                <a:gd name="T0" fmla="*/ 0 w 21"/>
                <a:gd name="T1" fmla="*/ 170 h 170"/>
                <a:gd name="T2" fmla="*/ 0 w 21"/>
                <a:gd name="T3" fmla="*/ 5 h 170"/>
                <a:gd name="T4" fmla="*/ 21 w 21"/>
                <a:gd name="T5" fmla="*/ 0 h 170"/>
                <a:gd name="T6" fmla="*/ 21 w 21"/>
                <a:gd name="T7" fmla="*/ 170 h 170"/>
                <a:gd name="T8" fmla="*/ 0 w 21"/>
                <a:gd name="T9" fmla="*/ 170 h 170"/>
              </a:gdLst>
              <a:ahLst/>
              <a:cxnLst>
                <a:cxn ang="0">
                  <a:pos x="T0" y="T1"/>
                </a:cxn>
                <a:cxn ang="0">
                  <a:pos x="T2" y="T3"/>
                </a:cxn>
                <a:cxn ang="0">
                  <a:pos x="T4" y="T5"/>
                </a:cxn>
                <a:cxn ang="0">
                  <a:pos x="T6" y="T7"/>
                </a:cxn>
                <a:cxn ang="0">
                  <a:pos x="T8" y="T9"/>
                </a:cxn>
              </a:cxnLst>
              <a:rect l="0" t="0" r="r" b="b"/>
              <a:pathLst>
                <a:path w="21" h="170">
                  <a:moveTo>
                    <a:pt x="0" y="170"/>
                  </a:moveTo>
                  <a:lnTo>
                    <a:pt x="0" y="5"/>
                  </a:lnTo>
                  <a:lnTo>
                    <a:pt x="21" y="0"/>
                  </a:lnTo>
                  <a:lnTo>
                    <a:pt x="21" y="170"/>
                  </a:lnTo>
                  <a:lnTo>
                    <a:pt x="0"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17"/>
            <p:cNvSpPr>
              <a:spLocks/>
            </p:cNvSpPr>
            <p:nvPr/>
          </p:nvSpPr>
          <p:spPr bwMode="auto">
            <a:xfrm>
              <a:off x="7242175" y="3419475"/>
              <a:ext cx="134937" cy="184150"/>
            </a:xfrm>
            <a:custGeom>
              <a:avLst/>
              <a:gdLst>
                <a:gd name="T0" fmla="*/ 18 w 36"/>
                <a:gd name="T1" fmla="*/ 49 h 49"/>
                <a:gd name="T2" fmla="*/ 0 w 36"/>
                <a:gd name="T3" fmla="*/ 45 h 49"/>
                <a:gd name="T4" fmla="*/ 2 w 36"/>
                <a:gd name="T5" fmla="*/ 36 h 49"/>
                <a:gd name="T6" fmla="*/ 18 w 36"/>
                <a:gd name="T7" fmla="*/ 42 h 49"/>
                <a:gd name="T8" fmla="*/ 28 w 36"/>
                <a:gd name="T9" fmla="*/ 35 h 49"/>
                <a:gd name="T10" fmla="*/ 17 w 36"/>
                <a:gd name="T11" fmla="*/ 27 h 49"/>
                <a:gd name="T12" fmla="*/ 1 w 36"/>
                <a:gd name="T13" fmla="*/ 13 h 49"/>
                <a:gd name="T14" fmla="*/ 18 w 36"/>
                <a:gd name="T15" fmla="*/ 0 h 49"/>
                <a:gd name="T16" fmla="*/ 33 w 36"/>
                <a:gd name="T17" fmla="*/ 3 h 49"/>
                <a:gd name="T18" fmla="*/ 32 w 36"/>
                <a:gd name="T19" fmla="*/ 11 h 49"/>
                <a:gd name="T20" fmla="*/ 18 w 36"/>
                <a:gd name="T21" fmla="*/ 7 h 49"/>
                <a:gd name="T22" fmla="*/ 10 w 36"/>
                <a:gd name="T23" fmla="*/ 13 h 49"/>
                <a:gd name="T24" fmla="*/ 19 w 36"/>
                <a:gd name="T25" fmla="*/ 19 h 49"/>
                <a:gd name="T26" fmla="*/ 36 w 36"/>
                <a:gd name="T27" fmla="*/ 35 h 49"/>
                <a:gd name="T28" fmla="*/ 18 w 36"/>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49">
                  <a:moveTo>
                    <a:pt x="18" y="49"/>
                  </a:moveTo>
                  <a:cubicBezTo>
                    <a:pt x="11" y="49"/>
                    <a:pt x="5" y="47"/>
                    <a:pt x="0" y="45"/>
                  </a:cubicBezTo>
                  <a:cubicBezTo>
                    <a:pt x="2" y="36"/>
                    <a:pt x="2" y="36"/>
                    <a:pt x="2" y="36"/>
                  </a:cubicBezTo>
                  <a:cubicBezTo>
                    <a:pt x="6" y="39"/>
                    <a:pt x="12" y="42"/>
                    <a:pt x="18" y="42"/>
                  </a:cubicBezTo>
                  <a:cubicBezTo>
                    <a:pt x="24" y="42"/>
                    <a:pt x="28" y="39"/>
                    <a:pt x="28" y="35"/>
                  </a:cubicBezTo>
                  <a:cubicBezTo>
                    <a:pt x="28" y="31"/>
                    <a:pt x="25" y="29"/>
                    <a:pt x="17" y="27"/>
                  </a:cubicBezTo>
                  <a:cubicBezTo>
                    <a:pt x="6" y="25"/>
                    <a:pt x="1" y="21"/>
                    <a:pt x="1" y="13"/>
                  </a:cubicBezTo>
                  <a:cubicBezTo>
                    <a:pt x="1" y="5"/>
                    <a:pt x="8" y="0"/>
                    <a:pt x="18" y="0"/>
                  </a:cubicBezTo>
                  <a:cubicBezTo>
                    <a:pt x="24" y="0"/>
                    <a:pt x="29" y="1"/>
                    <a:pt x="33" y="3"/>
                  </a:cubicBezTo>
                  <a:cubicBezTo>
                    <a:pt x="32" y="11"/>
                    <a:pt x="32" y="11"/>
                    <a:pt x="32" y="11"/>
                  </a:cubicBezTo>
                  <a:cubicBezTo>
                    <a:pt x="28" y="9"/>
                    <a:pt x="23" y="7"/>
                    <a:pt x="18" y="7"/>
                  </a:cubicBezTo>
                  <a:cubicBezTo>
                    <a:pt x="12" y="7"/>
                    <a:pt x="10" y="9"/>
                    <a:pt x="10" y="13"/>
                  </a:cubicBezTo>
                  <a:cubicBezTo>
                    <a:pt x="10" y="16"/>
                    <a:pt x="12" y="18"/>
                    <a:pt x="19" y="19"/>
                  </a:cubicBezTo>
                  <a:cubicBezTo>
                    <a:pt x="31" y="22"/>
                    <a:pt x="36" y="26"/>
                    <a:pt x="36" y="35"/>
                  </a:cubicBezTo>
                  <a:cubicBezTo>
                    <a:pt x="36" y="43"/>
                    <a:pt x="30" y="49"/>
                    <a:pt x="18"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18"/>
            <p:cNvSpPr>
              <a:spLocks noEditPoints="1"/>
            </p:cNvSpPr>
            <p:nvPr/>
          </p:nvSpPr>
          <p:spPr bwMode="auto">
            <a:xfrm>
              <a:off x="6218238" y="3703638"/>
              <a:ext cx="41275" cy="255587"/>
            </a:xfrm>
            <a:custGeom>
              <a:avLst/>
              <a:gdLst>
                <a:gd name="T0" fmla="*/ 5 w 11"/>
                <a:gd name="T1" fmla="*/ 11 h 68"/>
                <a:gd name="T2" fmla="*/ 0 w 11"/>
                <a:gd name="T3" fmla="*/ 5 h 68"/>
                <a:gd name="T4" fmla="*/ 5 w 11"/>
                <a:gd name="T5" fmla="*/ 0 h 68"/>
                <a:gd name="T6" fmla="*/ 11 w 11"/>
                <a:gd name="T7" fmla="*/ 5 h 68"/>
                <a:gd name="T8" fmla="*/ 5 w 11"/>
                <a:gd name="T9" fmla="*/ 11 h 68"/>
                <a:gd name="T10" fmla="*/ 1 w 11"/>
                <a:gd name="T11" fmla="*/ 68 h 68"/>
                <a:gd name="T12" fmla="*/ 1 w 11"/>
                <a:gd name="T13" fmla="*/ 20 h 68"/>
                <a:gd name="T14" fmla="*/ 10 w 11"/>
                <a:gd name="T15" fmla="*/ 20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5" y="11"/>
                  </a:moveTo>
                  <a:cubicBezTo>
                    <a:pt x="2" y="11"/>
                    <a:pt x="0" y="8"/>
                    <a:pt x="0" y="5"/>
                  </a:cubicBezTo>
                  <a:cubicBezTo>
                    <a:pt x="0" y="2"/>
                    <a:pt x="2" y="0"/>
                    <a:pt x="5" y="0"/>
                  </a:cubicBezTo>
                  <a:cubicBezTo>
                    <a:pt x="8" y="0"/>
                    <a:pt x="11" y="2"/>
                    <a:pt x="11" y="5"/>
                  </a:cubicBezTo>
                  <a:cubicBezTo>
                    <a:pt x="11" y="8"/>
                    <a:pt x="8" y="11"/>
                    <a:pt x="5" y="11"/>
                  </a:cubicBezTo>
                  <a:close/>
                  <a:moveTo>
                    <a:pt x="1" y="68"/>
                  </a:moveTo>
                  <a:cubicBezTo>
                    <a:pt x="1" y="20"/>
                    <a:pt x="1" y="20"/>
                    <a:pt x="1" y="20"/>
                  </a:cubicBezTo>
                  <a:cubicBezTo>
                    <a:pt x="10" y="20"/>
                    <a:pt x="10" y="20"/>
                    <a:pt x="10" y="20"/>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19"/>
            <p:cNvSpPr>
              <a:spLocks/>
            </p:cNvSpPr>
            <p:nvPr/>
          </p:nvSpPr>
          <p:spPr bwMode="auto">
            <a:xfrm>
              <a:off x="6308725"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8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8" y="8"/>
                    <a:pt x="8" y="8"/>
                    <a:pt x="8" y="8"/>
                  </a:cubicBezTo>
                  <a:cubicBezTo>
                    <a:pt x="13" y="4"/>
                    <a:pt x="18"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20"/>
            <p:cNvSpPr>
              <a:spLocks/>
            </p:cNvSpPr>
            <p:nvPr/>
          </p:nvSpPr>
          <p:spPr bwMode="auto">
            <a:xfrm>
              <a:off x="6503988"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9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9" y="8"/>
                    <a:pt x="9" y="8"/>
                    <a:pt x="9" y="8"/>
                  </a:cubicBezTo>
                  <a:cubicBezTo>
                    <a:pt x="13" y="4"/>
                    <a:pt x="19"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21"/>
            <p:cNvSpPr>
              <a:spLocks noEditPoints="1"/>
            </p:cNvSpPr>
            <p:nvPr/>
          </p:nvSpPr>
          <p:spPr bwMode="auto">
            <a:xfrm>
              <a:off x="6691313" y="3775075"/>
              <a:ext cx="165100" cy="187325"/>
            </a:xfrm>
            <a:custGeom>
              <a:avLst/>
              <a:gdLst>
                <a:gd name="T0" fmla="*/ 22 w 44"/>
                <a:gd name="T1" fmla="*/ 50 h 50"/>
                <a:gd name="T2" fmla="*/ 0 w 44"/>
                <a:gd name="T3" fmla="*/ 25 h 50"/>
                <a:gd name="T4" fmla="*/ 22 w 44"/>
                <a:gd name="T5" fmla="*/ 0 h 50"/>
                <a:gd name="T6" fmla="*/ 44 w 44"/>
                <a:gd name="T7" fmla="*/ 25 h 50"/>
                <a:gd name="T8" fmla="*/ 22 w 44"/>
                <a:gd name="T9" fmla="*/ 50 h 50"/>
                <a:gd name="T10" fmla="*/ 22 w 44"/>
                <a:gd name="T11" fmla="*/ 8 h 50"/>
                <a:gd name="T12" fmla="*/ 9 w 44"/>
                <a:gd name="T13" fmla="*/ 25 h 50"/>
                <a:gd name="T14" fmla="*/ 22 w 44"/>
                <a:gd name="T15" fmla="*/ 42 h 50"/>
                <a:gd name="T16" fmla="*/ 35 w 44"/>
                <a:gd name="T17" fmla="*/ 25 h 50"/>
                <a:gd name="T18" fmla="*/ 22 w 44"/>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0">
                  <a:moveTo>
                    <a:pt x="22" y="50"/>
                  </a:moveTo>
                  <a:cubicBezTo>
                    <a:pt x="9" y="50"/>
                    <a:pt x="0" y="41"/>
                    <a:pt x="0" y="25"/>
                  </a:cubicBezTo>
                  <a:cubicBezTo>
                    <a:pt x="0" y="9"/>
                    <a:pt x="9" y="0"/>
                    <a:pt x="22" y="0"/>
                  </a:cubicBezTo>
                  <a:cubicBezTo>
                    <a:pt x="34" y="0"/>
                    <a:pt x="44" y="9"/>
                    <a:pt x="44" y="25"/>
                  </a:cubicBezTo>
                  <a:cubicBezTo>
                    <a:pt x="44" y="41"/>
                    <a:pt x="34" y="50"/>
                    <a:pt x="22" y="50"/>
                  </a:cubicBezTo>
                  <a:close/>
                  <a:moveTo>
                    <a:pt x="22" y="8"/>
                  </a:moveTo>
                  <a:cubicBezTo>
                    <a:pt x="13" y="8"/>
                    <a:pt x="9" y="15"/>
                    <a:pt x="9" y="25"/>
                  </a:cubicBezTo>
                  <a:cubicBezTo>
                    <a:pt x="9" y="35"/>
                    <a:pt x="13" y="42"/>
                    <a:pt x="22" y="42"/>
                  </a:cubicBezTo>
                  <a:cubicBezTo>
                    <a:pt x="30" y="42"/>
                    <a:pt x="35" y="35"/>
                    <a:pt x="35" y="25"/>
                  </a:cubicBezTo>
                  <a:cubicBezTo>
                    <a:pt x="35" y="15"/>
                    <a:pt x="30" y="8"/>
                    <a:pt x="2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22"/>
            <p:cNvSpPr>
              <a:spLocks/>
            </p:cNvSpPr>
            <p:nvPr/>
          </p:nvSpPr>
          <p:spPr bwMode="auto">
            <a:xfrm>
              <a:off x="6875463" y="3779838"/>
              <a:ext cx="157162" cy="179387"/>
            </a:xfrm>
            <a:custGeom>
              <a:avLst/>
              <a:gdLst>
                <a:gd name="T0" fmla="*/ 59 w 99"/>
                <a:gd name="T1" fmla="*/ 113 h 113"/>
                <a:gd name="T2" fmla="*/ 40 w 99"/>
                <a:gd name="T3" fmla="*/ 113 h 113"/>
                <a:gd name="T4" fmla="*/ 0 w 99"/>
                <a:gd name="T5" fmla="*/ 2 h 113"/>
                <a:gd name="T6" fmla="*/ 21 w 99"/>
                <a:gd name="T7" fmla="*/ 0 h 113"/>
                <a:gd name="T8" fmla="*/ 49 w 99"/>
                <a:gd name="T9" fmla="*/ 87 h 113"/>
                <a:gd name="T10" fmla="*/ 78 w 99"/>
                <a:gd name="T11" fmla="*/ 0 h 113"/>
                <a:gd name="T12" fmla="*/ 99 w 99"/>
                <a:gd name="T13" fmla="*/ 0 h 113"/>
                <a:gd name="T14" fmla="*/ 59 w 99"/>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13">
                  <a:moveTo>
                    <a:pt x="59" y="113"/>
                  </a:moveTo>
                  <a:lnTo>
                    <a:pt x="40" y="113"/>
                  </a:lnTo>
                  <a:lnTo>
                    <a:pt x="0" y="2"/>
                  </a:lnTo>
                  <a:lnTo>
                    <a:pt x="21" y="0"/>
                  </a:lnTo>
                  <a:lnTo>
                    <a:pt x="49" y="87"/>
                  </a:lnTo>
                  <a:lnTo>
                    <a:pt x="78" y="0"/>
                  </a:lnTo>
                  <a:lnTo>
                    <a:pt x="99" y="0"/>
                  </a:lnTo>
                  <a:lnTo>
                    <a:pt x="5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23"/>
            <p:cNvSpPr>
              <a:spLocks noEditPoints="1"/>
            </p:cNvSpPr>
            <p:nvPr/>
          </p:nvSpPr>
          <p:spPr bwMode="auto">
            <a:xfrm>
              <a:off x="7051675" y="3775075"/>
              <a:ext cx="146050" cy="187325"/>
            </a:xfrm>
            <a:custGeom>
              <a:avLst/>
              <a:gdLst>
                <a:gd name="T0" fmla="*/ 32 w 39"/>
                <a:gd name="T1" fmla="*/ 49 h 50"/>
                <a:gd name="T2" fmla="*/ 31 w 39"/>
                <a:gd name="T3" fmla="*/ 42 h 50"/>
                <a:gd name="T4" fmla="*/ 14 w 39"/>
                <a:gd name="T5" fmla="*/ 50 h 50"/>
                <a:gd name="T6" fmla="*/ 0 w 39"/>
                <a:gd name="T7" fmla="*/ 36 h 50"/>
                <a:gd name="T8" fmla="*/ 30 w 39"/>
                <a:gd name="T9" fmla="*/ 18 h 50"/>
                <a:gd name="T10" fmla="*/ 30 w 39"/>
                <a:gd name="T11" fmla="*/ 16 h 50"/>
                <a:gd name="T12" fmla="*/ 21 w 39"/>
                <a:gd name="T13" fmla="*/ 8 h 50"/>
                <a:gd name="T14" fmla="*/ 4 w 39"/>
                <a:gd name="T15" fmla="*/ 12 h 50"/>
                <a:gd name="T16" fmla="*/ 3 w 39"/>
                <a:gd name="T17" fmla="*/ 4 h 50"/>
                <a:gd name="T18" fmla="*/ 22 w 39"/>
                <a:gd name="T19" fmla="*/ 0 h 50"/>
                <a:gd name="T20" fmla="*/ 39 w 39"/>
                <a:gd name="T21" fmla="*/ 15 h 50"/>
                <a:gd name="T22" fmla="*/ 39 w 39"/>
                <a:gd name="T23" fmla="*/ 49 h 50"/>
                <a:gd name="T24" fmla="*/ 32 w 39"/>
                <a:gd name="T25" fmla="*/ 49 h 50"/>
                <a:gd name="T26" fmla="*/ 30 w 39"/>
                <a:gd name="T27" fmla="*/ 25 h 50"/>
                <a:gd name="T28" fmla="*/ 9 w 39"/>
                <a:gd name="T29" fmla="*/ 36 h 50"/>
                <a:gd name="T30" fmla="*/ 16 w 39"/>
                <a:gd name="T31" fmla="*/ 42 h 50"/>
                <a:gd name="T32" fmla="*/ 30 w 39"/>
                <a:gd name="T33" fmla="*/ 36 h 50"/>
                <a:gd name="T34" fmla="*/ 30 w 39"/>
                <a:gd name="T3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0">
                  <a:moveTo>
                    <a:pt x="32" y="49"/>
                  </a:moveTo>
                  <a:cubicBezTo>
                    <a:pt x="31" y="42"/>
                    <a:pt x="31" y="42"/>
                    <a:pt x="31" y="42"/>
                  </a:cubicBezTo>
                  <a:cubicBezTo>
                    <a:pt x="27" y="46"/>
                    <a:pt x="22" y="50"/>
                    <a:pt x="14" y="50"/>
                  </a:cubicBezTo>
                  <a:cubicBezTo>
                    <a:pt x="5" y="50"/>
                    <a:pt x="0" y="44"/>
                    <a:pt x="0" y="36"/>
                  </a:cubicBezTo>
                  <a:cubicBezTo>
                    <a:pt x="0" y="25"/>
                    <a:pt x="10" y="20"/>
                    <a:pt x="30" y="18"/>
                  </a:cubicBezTo>
                  <a:cubicBezTo>
                    <a:pt x="30" y="16"/>
                    <a:pt x="30" y="16"/>
                    <a:pt x="30" y="16"/>
                  </a:cubicBezTo>
                  <a:cubicBezTo>
                    <a:pt x="30" y="10"/>
                    <a:pt x="26" y="8"/>
                    <a:pt x="21" y="8"/>
                  </a:cubicBezTo>
                  <a:cubicBezTo>
                    <a:pt x="15" y="8"/>
                    <a:pt x="10" y="10"/>
                    <a:pt x="4" y="12"/>
                  </a:cubicBezTo>
                  <a:cubicBezTo>
                    <a:pt x="3" y="4"/>
                    <a:pt x="3" y="4"/>
                    <a:pt x="3" y="4"/>
                  </a:cubicBezTo>
                  <a:cubicBezTo>
                    <a:pt x="9" y="2"/>
                    <a:pt x="14" y="0"/>
                    <a:pt x="22" y="0"/>
                  </a:cubicBezTo>
                  <a:cubicBezTo>
                    <a:pt x="33" y="0"/>
                    <a:pt x="39" y="5"/>
                    <a:pt x="39" y="15"/>
                  </a:cubicBezTo>
                  <a:cubicBezTo>
                    <a:pt x="39" y="49"/>
                    <a:pt x="39" y="49"/>
                    <a:pt x="39" y="49"/>
                  </a:cubicBezTo>
                  <a:lnTo>
                    <a:pt x="32" y="49"/>
                  </a:lnTo>
                  <a:close/>
                  <a:moveTo>
                    <a:pt x="30" y="25"/>
                  </a:moveTo>
                  <a:cubicBezTo>
                    <a:pt x="12" y="26"/>
                    <a:pt x="9" y="31"/>
                    <a:pt x="9" y="36"/>
                  </a:cubicBezTo>
                  <a:cubicBezTo>
                    <a:pt x="9" y="40"/>
                    <a:pt x="11" y="42"/>
                    <a:pt x="16" y="42"/>
                  </a:cubicBezTo>
                  <a:cubicBezTo>
                    <a:pt x="21" y="42"/>
                    <a:pt x="26" y="40"/>
                    <a:pt x="30" y="36"/>
                  </a:cubicBezTo>
                  <a:lnTo>
                    <a:pt x="3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4"/>
            <p:cNvSpPr>
              <a:spLocks/>
            </p:cNvSpPr>
            <p:nvPr/>
          </p:nvSpPr>
          <p:spPr bwMode="auto">
            <a:xfrm>
              <a:off x="7227888" y="3714750"/>
              <a:ext cx="104775" cy="244475"/>
            </a:xfrm>
            <a:custGeom>
              <a:avLst/>
              <a:gdLst>
                <a:gd name="T0" fmla="*/ 21 w 28"/>
                <a:gd name="T1" fmla="*/ 65 h 65"/>
                <a:gd name="T2" fmla="*/ 8 w 28"/>
                <a:gd name="T3" fmla="*/ 53 h 65"/>
                <a:gd name="T4" fmla="*/ 8 w 28"/>
                <a:gd name="T5" fmla="*/ 25 h 65"/>
                <a:gd name="T6" fmla="*/ 0 w 28"/>
                <a:gd name="T7" fmla="*/ 25 h 65"/>
                <a:gd name="T8" fmla="*/ 0 w 28"/>
                <a:gd name="T9" fmla="*/ 17 h 65"/>
                <a:gd name="T10" fmla="*/ 8 w 28"/>
                <a:gd name="T11" fmla="*/ 17 h 65"/>
                <a:gd name="T12" fmla="*/ 8 w 28"/>
                <a:gd name="T13" fmla="*/ 2 h 65"/>
                <a:gd name="T14" fmla="*/ 16 w 28"/>
                <a:gd name="T15" fmla="*/ 0 h 65"/>
                <a:gd name="T16" fmla="*/ 16 w 28"/>
                <a:gd name="T17" fmla="*/ 17 h 65"/>
                <a:gd name="T18" fmla="*/ 26 w 28"/>
                <a:gd name="T19" fmla="*/ 17 h 65"/>
                <a:gd name="T20" fmla="*/ 28 w 28"/>
                <a:gd name="T21" fmla="*/ 25 h 65"/>
                <a:gd name="T22" fmla="*/ 16 w 28"/>
                <a:gd name="T23" fmla="*/ 25 h 65"/>
                <a:gd name="T24" fmla="*/ 16 w 28"/>
                <a:gd name="T25" fmla="*/ 51 h 65"/>
                <a:gd name="T26" fmla="*/ 23 w 28"/>
                <a:gd name="T27" fmla="*/ 58 h 65"/>
                <a:gd name="T28" fmla="*/ 27 w 28"/>
                <a:gd name="T29" fmla="*/ 57 h 65"/>
                <a:gd name="T30" fmla="*/ 28 w 28"/>
                <a:gd name="T31" fmla="*/ 65 h 65"/>
                <a:gd name="T32" fmla="*/ 21 w 28"/>
                <a:gd name="T3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5">
                  <a:moveTo>
                    <a:pt x="21" y="65"/>
                  </a:moveTo>
                  <a:cubicBezTo>
                    <a:pt x="13" y="65"/>
                    <a:pt x="8" y="62"/>
                    <a:pt x="8" y="53"/>
                  </a:cubicBezTo>
                  <a:cubicBezTo>
                    <a:pt x="8" y="25"/>
                    <a:pt x="8" y="25"/>
                    <a:pt x="8" y="25"/>
                  </a:cubicBezTo>
                  <a:cubicBezTo>
                    <a:pt x="0" y="25"/>
                    <a:pt x="0" y="25"/>
                    <a:pt x="0" y="25"/>
                  </a:cubicBezTo>
                  <a:cubicBezTo>
                    <a:pt x="0" y="17"/>
                    <a:pt x="0" y="17"/>
                    <a:pt x="0" y="17"/>
                  </a:cubicBezTo>
                  <a:cubicBezTo>
                    <a:pt x="8" y="17"/>
                    <a:pt x="8" y="17"/>
                    <a:pt x="8" y="17"/>
                  </a:cubicBezTo>
                  <a:cubicBezTo>
                    <a:pt x="8" y="2"/>
                    <a:pt x="8" y="2"/>
                    <a:pt x="8" y="2"/>
                  </a:cubicBezTo>
                  <a:cubicBezTo>
                    <a:pt x="16" y="0"/>
                    <a:pt x="16" y="0"/>
                    <a:pt x="16" y="0"/>
                  </a:cubicBezTo>
                  <a:cubicBezTo>
                    <a:pt x="16" y="17"/>
                    <a:pt x="16" y="17"/>
                    <a:pt x="16" y="17"/>
                  </a:cubicBezTo>
                  <a:cubicBezTo>
                    <a:pt x="26" y="17"/>
                    <a:pt x="26" y="17"/>
                    <a:pt x="26" y="17"/>
                  </a:cubicBezTo>
                  <a:cubicBezTo>
                    <a:pt x="28" y="25"/>
                    <a:pt x="28" y="25"/>
                    <a:pt x="28" y="25"/>
                  </a:cubicBezTo>
                  <a:cubicBezTo>
                    <a:pt x="16" y="25"/>
                    <a:pt x="16" y="25"/>
                    <a:pt x="16" y="25"/>
                  </a:cubicBezTo>
                  <a:cubicBezTo>
                    <a:pt x="16" y="51"/>
                    <a:pt x="16" y="51"/>
                    <a:pt x="16" y="51"/>
                  </a:cubicBezTo>
                  <a:cubicBezTo>
                    <a:pt x="16" y="55"/>
                    <a:pt x="18" y="58"/>
                    <a:pt x="23" y="58"/>
                  </a:cubicBezTo>
                  <a:cubicBezTo>
                    <a:pt x="24" y="58"/>
                    <a:pt x="26" y="57"/>
                    <a:pt x="27" y="57"/>
                  </a:cubicBezTo>
                  <a:cubicBezTo>
                    <a:pt x="28" y="65"/>
                    <a:pt x="28" y="65"/>
                    <a:pt x="28" y="65"/>
                  </a:cubicBezTo>
                  <a:cubicBezTo>
                    <a:pt x="27" y="65"/>
                    <a:pt x="24" y="65"/>
                    <a:pt x="2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25"/>
            <p:cNvSpPr>
              <a:spLocks noEditPoints="1"/>
            </p:cNvSpPr>
            <p:nvPr/>
          </p:nvSpPr>
          <p:spPr bwMode="auto">
            <a:xfrm>
              <a:off x="7369175" y="3703638"/>
              <a:ext cx="41275" cy="255587"/>
            </a:xfrm>
            <a:custGeom>
              <a:avLst/>
              <a:gdLst>
                <a:gd name="T0" fmla="*/ 6 w 11"/>
                <a:gd name="T1" fmla="*/ 11 h 68"/>
                <a:gd name="T2" fmla="*/ 0 w 11"/>
                <a:gd name="T3" fmla="*/ 5 h 68"/>
                <a:gd name="T4" fmla="*/ 6 w 11"/>
                <a:gd name="T5" fmla="*/ 0 h 68"/>
                <a:gd name="T6" fmla="*/ 11 w 11"/>
                <a:gd name="T7" fmla="*/ 5 h 68"/>
                <a:gd name="T8" fmla="*/ 6 w 11"/>
                <a:gd name="T9" fmla="*/ 11 h 68"/>
                <a:gd name="T10" fmla="*/ 1 w 11"/>
                <a:gd name="T11" fmla="*/ 68 h 68"/>
                <a:gd name="T12" fmla="*/ 1 w 11"/>
                <a:gd name="T13" fmla="*/ 20 h 68"/>
                <a:gd name="T14" fmla="*/ 10 w 11"/>
                <a:gd name="T15" fmla="*/ 20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6" y="11"/>
                  </a:moveTo>
                  <a:cubicBezTo>
                    <a:pt x="3" y="11"/>
                    <a:pt x="0" y="8"/>
                    <a:pt x="0" y="5"/>
                  </a:cubicBezTo>
                  <a:cubicBezTo>
                    <a:pt x="0" y="2"/>
                    <a:pt x="3" y="0"/>
                    <a:pt x="6" y="0"/>
                  </a:cubicBezTo>
                  <a:cubicBezTo>
                    <a:pt x="9" y="0"/>
                    <a:pt x="11" y="2"/>
                    <a:pt x="11" y="5"/>
                  </a:cubicBezTo>
                  <a:cubicBezTo>
                    <a:pt x="11" y="8"/>
                    <a:pt x="9" y="11"/>
                    <a:pt x="6" y="11"/>
                  </a:cubicBezTo>
                  <a:close/>
                  <a:moveTo>
                    <a:pt x="1" y="68"/>
                  </a:moveTo>
                  <a:cubicBezTo>
                    <a:pt x="1" y="20"/>
                    <a:pt x="1" y="20"/>
                    <a:pt x="1" y="20"/>
                  </a:cubicBezTo>
                  <a:cubicBezTo>
                    <a:pt x="10" y="20"/>
                    <a:pt x="10" y="20"/>
                    <a:pt x="10" y="20"/>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26"/>
            <p:cNvSpPr>
              <a:spLocks noEditPoints="1"/>
            </p:cNvSpPr>
            <p:nvPr/>
          </p:nvSpPr>
          <p:spPr bwMode="auto">
            <a:xfrm>
              <a:off x="7451725" y="3775075"/>
              <a:ext cx="165100" cy="187325"/>
            </a:xfrm>
            <a:custGeom>
              <a:avLst/>
              <a:gdLst>
                <a:gd name="T0" fmla="*/ 22 w 44"/>
                <a:gd name="T1" fmla="*/ 50 h 50"/>
                <a:gd name="T2" fmla="*/ 0 w 44"/>
                <a:gd name="T3" fmla="*/ 25 h 50"/>
                <a:gd name="T4" fmla="*/ 22 w 44"/>
                <a:gd name="T5" fmla="*/ 0 h 50"/>
                <a:gd name="T6" fmla="*/ 44 w 44"/>
                <a:gd name="T7" fmla="*/ 25 h 50"/>
                <a:gd name="T8" fmla="*/ 22 w 44"/>
                <a:gd name="T9" fmla="*/ 50 h 50"/>
                <a:gd name="T10" fmla="*/ 22 w 44"/>
                <a:gd name="T11" fmla="*/ 8 h 50"/>
                <a:gd name="T12" fmla="*/ 9 w 44"/>
                <a:gd name="T13" fmla="*/ 25 h 50"/>
                <a:gd name="T14" fmla="*/ 22 w 44"/>
                <a:gd name="T15" fmla="*/ 42 h 50"/>
                <a:gd name="T16" fmla="*/ 35 w 44"/>
                <a:gd name="T17" fmla="*/ 25 h 50"/>
                <a:gd name="T18" fmla="*/ 22 w 44"/>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0">
                  <a:moveTo>
                    <a:pt x="22" y="50"/>
                  </a:moveTo>
                  <a:cubicBezTo>
                    <a:pt x="9" y="50"/>
                    <a:pt x="0" y="41"/>
                    <a:pt x="0" y="25"/>
                  </a:cubicBezTo>
                  <a:cubicBezTo>
                    <a:pt x="0" y="9"/>
                    <a:pt x="9" y="0"/>
                    <a:pt x="22" y="0"/>
                  </a:cubicBezTo>
                  <a:cubicBezTo>
                    <a:pt x="35" y="0"/>
                    <a:pt x="44" y="9"/>
                    <a:pt x="44" y="25"/>
                  </a:cubicBezTo>
                  <a:cubicBezTo>
                    <a:pt x="44" y="41"/>
                    <a:pt x="35" y="50"/>
                    <a:pt x="22" y="50"/>
                  </a:cubicBezTo>
                  <a:close/>
                  <a:moveTo>
                    <a:pt x="22" y="8"/>
                  </a:moveTo>
                  <a:cubicBezTo>
                    <a:pt x="13" y="8"/>
                    <a:pt x="9" y="15"/>
                    <a:pt x="9" y="25"/>
                  </a:cubicBezTo>
                  <a:cubicBezTo>
                    <a:pt x="9" y="35"/>
                    <a:pt x="14" y="42"/>
                    <a:pt x="22" y="42"/>
                  </a:cubicBezTo>
                  <a:cubicBezTo>
                    <a:pt x="31" y="42"/>
                    <a:pt x="35" y="35"/>
                    <a:pt x="35" y="25"/>
                  </a:cubicBezTo>
                  <a:cubicBezTo>
                    <a:pt x="35" y="15"/>
                    <a:pt x="30" y="8"/>
                    <a:pt x="2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27"/>
            <p:cNvSpPr>
              <a:spLocks/>
            </p:cNvSpPr>
            <p:nvPr/>
          </p:nvSpPr>
          <p:spPr bwMode="auto">
            <a:xfrm>
              <a:off x="7658100"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8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8" y="8"/>
                    <a:pt x="8" y="8"/>
                    <a:pt x="8" y="8"/>
                  </a:cubicBezTo>
                  <a:cubicBezTo>
                    <a:pt x="13" y="4"/>
                    <a:pt x="18"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28"/>
            <p:cNvSpPr>
              <a:spLocks/>
            </p:cNvSpPr>
            <p:nvPr/>
          </p:nvSpPr>
          <p:spPr bwMode="auto">
            <a:xfrm>
              <a:off x="7426325" y="350838"/>
              <a:ext cx="322262" cy="492125"/>
            </a:xfrm>
            <a:custGeom>
              <a:avLst/>
              <a:gdLst>
                <a:gd name="T0" fmla="*/ 48 w 86"/>
                <a:gd name="T1" fmla="*/ 104 h 131"/>
                <a:gd name="T2" fmla="*/ 14 w 86"/>
                <a:gd name="T3" fmla="*/ 131 h 131"/>
                <a:gd name="T4" fmla="*/ 8 w 86"/>
                <a:gd name="T5" fmla="*/ 131 h 131"/>
                <a:gd name="T6" fmla="*/ 6 w 86"/>
                <a:gd name="T7" fmla="*/ 115 h 131"/>
                <a:gd name="T8" fmla="*/ 16 w 86"/>
                <a:gd name="T9" fmla="*/ 117 h 131"/>
                <a:gd name="T10" fmla="*/ 31 w 86"/>
                <a:gd name="T11" fmla="*/ 106 h 131"/>
                <a:gd name="T12" fmla="*/ 34 w 86"/>
                <a:gd name="T13" fmla="*/ 96 h 131"/>
                <a:gd name="T14" fmla="*/ 0 w 86"/>
                <a:gd name="T15" fmla="*/ 3 h 131"/>
                <a:gd name="T16" fmla="*/ 17 w 86"/>
                <a:gd name="T17" fmla="*/ 0 h 131"/>
                <a:gd name="T18" fmla="*/ 43 w 86"/>
                <a:gd name="T19" fmla="*/ 75 h 131"/>
                <a:gd name="T20" fmla="*/ 68 w 86"/>
                <a:gd name="T21" fmla="*/ 1 h 131"/>
                <a:gd name="T22" fmla="*/ 86 w 86"/>
                <a:gd name="T23" fmla="*/ 1 h 131"/>
                <a:gd name="T24" fmla="*/ 48 w 86"/>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31">
                  <a:moveTo>
                    <a:pt x="48" y="104"/>
                  </a:moveTo>
                  <a:cubicBezTo>
                    <a:pt x="40" y="126"/>
                    <a:pt x="30" y="131"/>
                    <a:pt x="14" y="131"/>
                  </a:cubicBezTo>
                  <a:cubicBezTo>
                    <a:pt x="12" y="131"/>
                    <a:pt x="10" y="131"/>
                    <a:pt x="8" y="131"/>
                  </a:cubicBezTo>
                  <a:cubicBezTo>
                    <a:pt x="6" y="115"/>
                    <a:pt x="6" y="115"/>
                    <a:pt x="6" y="115"/>
                  </a:cubicBezTo>
                  <a:cubicBezTo>
                    <a:pt x="9" y="116"/>
                    <a:pt x="12" y="117"/>
                    <a:pt x="16" y="117"/>
                  </a:cubicBezTo>
                  <a:cubicBezTo>
                    <a:pt x="23" y="117"/>
                    <a:pt x="28" y="113"/>
                    <a:pt x="31" y="106"/>
                  </a:cubicBezTo>
                  <a:cubicBezTo>
                    <a:pt x="34" y="96"/>
                    <a:pt x="34" y="96"/>
                    <a:pt x="34" y="96"/>
                  </a:cubicBezTo>
                  <a:cubicBezTo>
                    <a:pt x="0" y="3"/>
                    <a:pt x="0" y="3"/>
                    <a:pt x="0" y="3"/>
                  </a:cubicBezTo>
                  <a:cubicBezTo>
                    <a:pt x="17" y="0"/>
                    <a:pt x="17" y="0"/>
                    <a:pt x="17" y="0"/>
                  </a:cubicBezTo>
                  <a:cubicBezTo>
                    <a:pt x="43" y="75"/>
                    <a:pt x="43" y="75"/>
                    <a:pt x="43" y="75"/>
                  </a:cubicBezTo>
                  <a:cubicBezTo>
                    <a:pt x="68" y="1"/>
                    <a:pt x="68" y="1"/>
                    <a:pt x="68" y="1"/>
                  </a:cubicBezTo>
                  <a:cubicBezTo>
                    <a:pt x="86" y="1"/>
                    <a:pt x="86" y="1"/>
                    <a:pt x="86" y="1"/>
                  </a:cubicBezTo>
                  <a:lnTo>
                    <a:pt x="48"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29"/>
            <p:cNvSpPr>
              <a:spLocks noEditPoints="1"/>
            </p:cNvSpPr>
            <p:nvPr/>
          </p:nvSpPr>
          <p:spPr bwMode="auto">
            <a:xfrm>
              <a:off x="7759700" y="347663"/>
              <a:ext cx="303212" cy="371475"/>
            </a:xfrm>
            <a:custGeom>
              <a:avLst/>
              <a:gdLst>
                <a:gd name="T0" fmla="*/ 81 w 81"/>
                <a:gd name="T1" fmla="*/ 51 h 99"/>
                <a:gd name="T2" fmla="*/ 17 w 81"/>
                <a:gd name="T3" fmla="*/ 51 h 99"/>
                <a:gd name="T4" fmla="*/ 45 w 81"/>
                <a:gd name="T5" fmla="*/ 84 h 99"/>
                <a:gd name="T6" fmla="*/ 79 w 81"/>
                <a:gd name="T7" fmla="*/ 70 h 99"/>
                <a:gd name="T8" fmla="*/ 81 w 81"/>
                <a:gd name="T9" fmla="*/ 86 h 99"/>
                <a:gd name="T10" fmla="*/ 43 w 81"/>
                <a:gd name="T11" fmla="*/ 99 h 99"/>
                <a:gd name="T12" fmla="*/ 0 w 81"/>
                <a:gd name="T13" fmla="*/ 49 h 99"/>
                <a:gd name="T14" fmla="*/ 41 w 81"/>
                <a:gd name="T15" fmla="*/ 0 h 99"/>
                <a:gd name="T16" fmla="*/ 81 w 81"/>
                <a:gd name="T17" fmla="*/ 48 h 99"/>
                <a:gd name="T18" fmla="*/ 81 w 81"/>
                <a:gd name="T19" fmla="*/ 51 h 99"/>
                <a:gd name="T20" fmla="*/ 41 w 81"/>
                <a:gd name="T21" fmla="*/ 14 h 99"/>
                <a:gd name="T22" fmla="*/ 18 w 81"/>
                <a:gd name="T23" fmla="*/ 38 h 99"/>
                <a:gd name="T24" fmla="*/ 64 w 81"/>
                <a:gd name="T25" fmla="*/ 38 h 99"/>
                <a:gd name="T26" fmla="*/ 41 w 81"/>
                <a:gd name="T2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99">
                  <a:moveTo>
                    <a:pt x="81" y="51"/>
                  </a:moveTo>
                  <a:cubicBezTo>
                    <a:pt x="17" y="51"/>
                    <a:pt x="17" y="51"/>
                    <a:pt x="17" y="51"/>
                  </a:cubicBezTo>
                  <a:cubicBezTo>
                    <a:pt x="18" y="73"/>
                    <a:pt x="28" y="84"/>
                    <a:pt x="45" y="84"/>
                  </a:cubicBezTo>
                  <a:cubicBezTo>
                    <a:pt x="58" y="84"/>
                    <a:pt x="68" y="78"/>
                    <a:pt x="79" y="70"/>
                  </a:cubicBezTo>
                  <a:cubicBezTo>
                    <a:pt x="81" y="86"/>
                    <a:pt x="81" y="86"/>
                    <a:pt x="81" y="86"/>
                  </a:cubicBezTo>
                  <a:cubicBezTo>
                    <a:pt x="71" y="94"/>
                    <a:pt x="59" y="99"/>
                    <a:pt x="43" y="99"/>
                  </a:cubicBezTo>
                  <a:cubicBezTo>
                    <a:pt x="19" y="99"/>
                    <a:pt x="0" y="84"/>
                    <a:pt x="0" y="49"/>
                  </a:cubicBezTo>
                  <a:cubicBezTo>
                    <a:pt x="0" y="19"/>
                    <a:pt x="18" y="0"/>
                    <a:pt x="41" y="0"/>
                  </a:cubicBezTo>
                  <a:cubicBezTo>
                    <a:pt x="69" y="0"/>
                    <a:pt x="81" y="22"/>
                    <a:pt x="81" y="48"/>
                  </a:cubicBezTo>
                  <a:lnTo>
                    <a:pt x="81" y="51"/>
                  </a:lnTo>
                  <a:close/>
                  <a:moveTo>
                    <a:pt x="41" y="14"/>
                  </a:moveTo>
                  <a:cubicBezTo>
                    <a:pt x="30" y="14"/>
                    <a:pt x="21" y="22"/>
                    <a:pt x="18" y="38"/>
                  </a:cubicBezTo>
                  <a:cubicBezTo>
                    <a:pt x="64" y="38"/>
                    <a:pt x="64" y="38"/>
                    <a:pt x="64" y="38"/>
                  </a:cubicBezTo>
                  <a:cubicBezTo>
                    <a:pt x="61" y="23"/>
                    <a:pt x="55" y="14"/>
                    <a:pt x="4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30"/>
            <p:cNvSpPr>
              <a:spLocks noEditPoints="1"/>
            </p:cNvSpPr>
            <p:nvPr/>
          </p:nvSpPr>
          <p:spPr bwMode="auto">
            <a:xfrm>
              <a:off x="8115300" y="347663"/>
              <a:ext cx="288925" cy="371475"/>
            </a:xfrm>
            <a:custGeom>
              <a:avLst/>
              <a:gdLst>
                <a:gd name="T0" fmla="*/ 63 w 77"/>
                <a:gd name="T1" fmla="*/ 97 h 99"/>
                <a:gd name="T2" fmla="*/ 61 w 77"/>
                <a:gd name="T3" fmla="*/ 84 h 99"/>
                <a:gd name="T4" fmla="*/ 28 w 77"/>
                <a:gd name="T5" fmla="*/ 99 h 99"/>
                <a:gd name="T6" fmla="*/ 0 w 77"/>
                <a:gd name="T7" fmla="*/ 72 h 99"/>
                <a:gd name="T8" fmla="*/ 59 w 77"/>
                <a:gd name="T9" fmla="*/ 35 h 99"/>
                <a:gd name="T10" fmla="*/ 59 w 77"/>
                <a:gd name="T11" fmla="*/ 31 h 99"/>
                <a:gd name="T12" fmla="*/ 41 w 77"/>
                <a:gd name="T13" fmla="*/ 15 h 99"/>
                <a:gd name="T14" fmla="*/ 9 w 77"/>
                <a:gd name="T15" fmla="*/ 24 h 99"/>
                <a:gd name="T16" fmla="*/ 6 w 77"/>
                <a:gd name="T17" fmla="*/ 8 h 99"/>
                <a:gd name="T18" fmla="*/ 43 w 77"/>
                <a:gd name="T19" fmla="*/ 0 h 99"/>
                <a:gd name="T20" fmla="*/ 77 w 77"/>
                <a:gd name="T21" fmla="*/ 31 h 99"/>
                <a:gd name="T22" fmla="*/ 77 w 77"/>
                <a:gd name="T23" fmla="*/ 97 h 99"/>
                <a:gd name="T24" fmla="*/ 63 w 77"/>
                <a:gd name="T25" fmla="*/ 97 h 99"/>
                <a:gd name="T26" fmla="*/ 59 w 77"/>
                <a:gd name="T27" fmla="*/ 49 h 99"/>
                <a:gd name="T28" fmla="*/ 17 w 77"/>
                <a:gd name="T29" fmla="*/ 71 h 99"/>
                <a:gd name="T30" fmla="*/ 31 w 77"/>
                <a:gd name="T31" fmla="*/ 84 h 99"/>
                <a:gd name="T32" fmla="*/ 59 w 77"/>
                <a:gd name="T33" fmla="*/ 71 h 99"/>
                <a:gd name="T34" fmla="*/ 59 w 77"/>
                <a:gd name="T35"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9">
                  <a:moveTo>
                    <a:pt x="63" y="97"/>
                  </a:moveTo>
                  <a:cubicBezTo>
                    <a:pt x="61" y="84"/>
                    <a:pt x="61" y="84"/>
                    <a:pt x="61" y="84"/>
                  </a:cubicBezTo>
                  <a:cubicBezTo>
                    <a:pt x="53" y="92"/>
                    <a:pt x="43" y="99"/>
                    <a:pt x="28" y="99"/>
                  </a:cubicBezTo>
                  <a:cubicBezTo>
                    <a:pt x="11" y="99"/>
                    <a:pt x="0" y="88"/>
                    <a:pt x="0" y="72"/>
                  </a:cubicBezTo>
                  <a:cubicBezTo>
                    <a:pt x="0" y="49"/>
                    <a:pt x="20" y="40"/>
                    <a:pt x="59" y="35"/>
                  </a:cubicBezTo>
                  <a:cubicBezTo>
                    <a:pt x="59" y="31"/>
                    <a:pt x="59" y="31"/>
                    <a:pt x="59" y="31"/>
                  </a:cubicBezTo>
                  <a:cubicBezTo>
                    <a:pt x="59" y="20"/>
                    <a:pt x="52" y="15"/>
                    <a:pt x="41" y="15"/>
                  </a:cubicBezTo>
                  <a:cubicBezTo>
                    <a:pt x="30" y="15"/>
                    <a:pt x="19" y="19"/>
                    <a:pt x="9" y="24"/>
                  </a:cubicBezTo>
                  <a:cubicBezTo>
                    <a:pt x="6" y="8"/>
                    <a:pt x="6" y="8"/>
                    <a:pt x="6" y="8"/>
                  </a:cubicBezTo>
                  <a:cubicBezTo>
                    <a:pt x="18" y="4"/>
                    <a:pt x="28" y="0"/>
                    <a:pt x="43" y="0"/>
                  </a:cubicBezTo>
                  <a:cubicBezTo>
                    <a:pt x="66" y="0"/>
                    <a:pt x="77" y="10"/>
                    <a:pt x="77" y="31"/>
                  </a:cubicBezTo>
                  <a:cubicBezTo>
                    <a:pt x="77" y="97"/>
                    <a:pt x="77" y="97"/>
                    <a:pt x="77" y="97"/>
                  </a:cubicBezTo>
                  <a:lnTo>
                    <a:pt x="63" y="97"/>
                  </a:lnTo>
                  <a:close/>
                  <a:moveTo>
                    <a:pt x="59" y="49"/>
                  </a:moveTo>
                  <a:cubicBezTo>
                    <a:pt x="25" y="52"/>
                    <a:pt x="17" y="62"/>
                    <a:pt x="17" y="71"/>
                  </a:cubicBezTo>
                  <a:cubicBezTo>
                    <a:pt x="17" y="79"/>
                    <a:pt x="22" y="84"/>
                    <a:pt x="31" y="84"/>
                  </a:cubicBezTo>
                  <a:cubicBezTo>
                    <a:pt x="42" y="84"/>
                    <a:pt x="51" y="79"/>
                    <a:pt x="59" y="71"/>
                  </a:cubicBezTo>
                  <a:lnTo>
                    <a:pt x="5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31"/>
            <p:cNvSpPr>
              <a:spLocks/>
            </p:cNvSpPr>
            <p:nvPr/>
          </p:nvSpPr>
          <p:spPr bwMode="auto">
            <a:xfrm>
              <a:off x="8494713" y="347663"/>
              <a:ext cx="198437" cy="363537"/>
            </a:xfrm>
            <a:custGeom>
              <a:avLst/>
              <a:gdLst>
                <a:gd name="T0" fmla="*/ 18 w 53"/>
                <a:gd name="T1" fmla="*/ 41 h 97"/>
                <a:gd name="T2" fmla="*/ 18 w 53"/>
                <a:gd name="T3" fmla="*/ 97 h 97"/>
                <a:gd name="T4" fmla="*/ 0 w 53"/>
                <a:gd name="T5" fmla="*/ 97 h 97"/>
                <a:gd name="T6" fmla="*/ 0 w 53"/>
                <a:gd name="T7" fmla="*/ 2 h 97"/>
                <a:gd name="T8" fmla="*/ 14 w 53"/>
                <a:gd name="T9" fmla="*/ 2 h 97"/>
                <a:gd name="T10" fmla="*/ 17 w 53"/>
                <a:gd name="T11" fmla="*/ 22 h 97"/>
                <a:gd name="T12" fmla="*/ 50 w 53"/>
                <a:gd name="T13" fmla="*/ 0 h 97"/>
                <a:gd name="T14" fmla="*/ 53 w 53"/>
                <a:gd name="T15" fmla="*/ 17 h 97"/>
                <a:gd name="T16" fmla="*/ 18 w 53"/>
                <a:gd name="T17"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7">
                  <a:moveTo>
                    <a:pt x="18" y="41"/>
                  </a:moveTo>
                  <a:cubicBezTo>
                    <a:pt x="18" y="97"/>
                    <a:pt x="18" y="97"/>
                    <a:pt x="18" y="97"/>
                  </a:cubicBezTo>
                  <a:cubicBezTo>
                    <a:pt x="0" y="97"/>
                    <a:pt x="0" y="97"/>
                    <a:pt x="0" y="97"/>
                  </a:cubicBezTo>
                  <a:cubicBezTo>
                    <a:pt x="0" y="2"/>
                    <a:pt x="0" y="2"/>
                    <a:pt x="0" y="2"/>
                  </a:cubicBezTo>
                  <a:cubicBezTo>
                    <a:pt x="14" y="2"/>
                    <a:pt x="14" y="2"/>
                    <a:pt x="14" y="2"/>
                  </a:cubicBezTo>
                  <a:cubicBezTo>
                    <a:pt x="17" y="22"/>
                    <a:pt x="17" y="22"/>
                    <a:pt x="17" y="22"/>
                  </a:cubicBezTo>
                  <a:cubicBezTo>
                    <a:pt x="24" y="11"/>
                    <a:pt x="35" y="1"/>
                    <a:pt x="50" y="0"/>
                  </a:cubicBezTo>
                  <a:cubicBezTo>
                    <a:pt x="53" y="17"/>
                    <a:pt x="53" y="17"/>
                    <a:pt x="53" y="17"/>
                  </a:cubicBezTo>
                  <a:cubicBezTo>
                    <a:pt x="37" y="18"/>
                    <a:pt x="24" y="28"/>
                    <a:pt x="18"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32"/>
            <p:cNvSpPr>
              <a:spLocks/>
            </p:cNvSpPr>
            <p:nvPr/>
          </p:nvSpPr>
          <p:spPr bwMode="auto">
            <a:xfrm>
              <a:off x="8720138" y="347663"/>
              <a:ext cx="269875" cy="371475"/>
            </a:xfrm>
            <a:custGeom>
              <a:avLst/>
              <a:gdLst>
                <a:gd name="T0" fmla="*/ 35 w 72"/>
                <a:gd name="T1" fmla="*/ 99 h 99"/>
                <a:gd name="T2" fmla="*/ 0 w 72"/>
                <a:gd name="T3" fmla="*/ 90 h 99"/>
                <a:gd name="T4" fmla="*/ 3 w 72"/>
                <a:gd name="T5" fmla="*/ 73 h 99"/>
                <a:gd name="T6" fmla="*/ 36 w 72"/>
                <a:gd name="T7" fmla="*/ 84 h 99"/>
                <a:gd name="T8" fmla="*/ 55 w 72"/>
                <a:gd name="T9" fmla="*/ 71 h 99"/>
                <a:gd name="T10" fmla="*/ 33 w 72"/>
                <a:gd name="T11" fmla="*/ 55 h 99"/>
                <a:gd name="T12" fmla="*/ 2 w 72"/>
                <a:gd name="T13" fmla="*/ 26 h 99"/>
                <a:gd name="T14" fmla="*/ 35 w 72"/>
                <a:gd name="T15" fmla="*/ 0 h 99"/>
                <a:gd name="T16" fmla="*/ 66 w 72"/>
                <a:gd name="T17" fmla="*/ 7 h 99"/>
                <a:gd name="T18" fmla="*/ 63 w 72"/>
                <a:gd name="T19" fmla="*/ 23 h 99"/>
                <a:gd name="T20" fmla="*/ 35 w 72"/>
                <a:gd name="T21" fmla="*/ 15 h 99"/>
                <a:gd name="T22" fmla="*/ 19 w 72"/>
                <a:gd name="T23" fmla="*/ 26 h 99"/>
                <a:gd name="T24" fmla="*/ 38 w 72"/>
                <a:gd name="T25" fmla="*/ 40 h 99"/>
                <a:gd name="T26" fmla="*/ 72 w 72"/>
                <a:gd name="T27" fmla="*/ 70 h 99"/>
                <a:gd name="T28" fmla="*/ 35 w 72"/>
                <a:gd name="T2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99">
                  <a:moveTo>
                    <a:pt x="35" y="99"/>
                  </a:moveTo>
                  <a:cubicBezTo>
                    <a:pt x="22" y="99"/>
                    <a:pt x="8" y="94"/>
                    <a:pt x="0" y="90"/>
                  </a:cubicBezTo>
                  <a:cubicBezTo>
                    <a:pt x="3" y="73"/>
                    <a:pt x="3" y="73"/>
                    <a:pt x="3" y="73"/>
                  </a:cubicBezTo>
                  <a:cubicBezTo>
                    <a:pt x="12" y="79"/>
                    <a:pt x="23" y="84"/>
                    <a:pt x="36" y="84"/>
                  </a:cubicBezTo>
                  <a:cubicBezTo>
                    <a:pt x="48" y="84"/>
                    <a:pt x="55" y="79"/>
                    <a:pt x="55" y="71"/>
                  </a:cubicBezTo>
                  <a:cubicBezTo>
                    <a:pt x="55" y="63"/>
                    <a:pt x="50" y="60"/>
                    <a:pt x="33" y="55"/>
                  </a:cubicBezTo>
                  <a:cubicBezTo>
                    <a:pt x="11" y="50"/>
                    <a:pt x="2" y="43"/>
                    <a:pt x="2" y="26"/>
                  </a:cubicBezTo>
                  <a:cubicBezTo>
                    <a:pt x="2" y="11"/>
                    <a:pt x="15" y="0"/>
                    <a:pt x="35" y="0"/>
                  </a:cubicBezTo>
                  <a:cubicBezTo>
                    <a:pt x="47" y="0"/>
                    <a:pt x="57" y="3"/>
                    <a:pt x="66" y="7"/>
                  </a:cubicBezTo>
                  <a:cubicBezTo>
                    <a:pt x="63" y="23"/>
                    <a:pt x="63" y="23"/>
                    <a:pt x="63" y="23"/>
                  </a:cubicBezTo>
                  <a:cubicBezTo>
                    <a:pt x="55" y="19"/>
                    <a:pt x="45" y="15"/>
                    <a:pt x="35" y="15"/>
                  </a:cubicBezTo>
                  <a:cubicBezTo>
                    <a:pt x="24" y="15"/>
                    <a:pt x="19" y="19"/>
                    <a:pt x="19" y="26"/>
                  </a:cubicBezTo>
                  <a:cubicBezTo>
                    <a:pt x="19" y="32"/>
                    <a:pt x="23" y="36"/>
                    <a:pt x="38" y="40"/>
                  </a:cubicBezTo>
                  <a:cubicBezTo>
                    <a:pt x="61" y="46"/>
                    <a:pt x="72" y="52"/>
                    <a:pt x="72" y="70"/>
                  </a:cubicBezTo>
                  <a:cubicBezTo>
                    <a:pt x="72" y="87"/>
                    <a:pt x="59" y="99"/>
                    <a:pt x="35"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33"/>
            <p:cNvSpPr>
              <a:spLocks/>
            </p:cNvSpPr>
            <p:nvPr/>
          </p:nvSpPr>
          <p:spPr bwMode="auto">
            <a:xfrm>
              <a:off x="7426325" y="1093788"/>
              <a:ext cx="1646237" cy="2251075"/>
            </a:xfrm>
            <a:custGeom>
              <a:avLst/>
              <a:gdLst>
                <a:gd name="T0" fmla="*/ 214 w 439"/>
                <a:gd name="T1" fmla="*/ 600 h 600"/>
                <a:gd name="T2" fmla="*/ 439 w 439"/>
                <a:gd name="T3" fmla="*/ 302 h 600"/>
                <a:gd name="T4" fmla="*/ 439 w 439"/>
                <a:gd name="T5" fmla="*/ 300 h 600"/>
                <a:gd name="T6" fmla="*/ 212 w 439"/>
                <a:gd name="T7" fmla="*/ 0 h 600"/>
                <a:gd name="T8" fmla="*/ 0 w 439"/>
                <a:gd name="T9" fmla="*/ 188 h 600"/>
                <a:gd name="T10" fmla="*/ 14 w 439"/>
                <a:gd name="T11" fmla="*/ 221 h 600"/>
                <a:gd name="T12" fmla="*/ 212 w 439"/>
                <a:gd name="T13" fmla="*/ 20 h 600"/>
                <a:gd name="T14" fmla="*/ 419 w 439"/>
                <a:gd name="T15" fmla="*/ 300 h 600"/>
                <a:gd name="T16" fmla="*/ 419 w 439"/>
                <a:gd name="T17" fmla="*/ 302 h 600"/>
                <a:gd name="T18" fmla="*/ 214 w 439"/>
                <a:gd name="T19" fmla="*/ 580 h 600"/>
                <a:gd name="T20" fmla="*/ 16 w 439"/>
                <a:gd name="T21" fmla="*/ 383 h 600"/>
                <a:gd name="T22" fmla="*/ 3 w 439"/>
                <a:gd name="T23" fmla="*/ 415 h 600"/>
                <a:gd name="T24" fmla="*/ 214 w 439"/>
                <a:gd name="T25"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00">
                  <a:moveTo>
                    <a:pt x="214" y="600"/>
                  </a:moveTo>
                  <a:cubicBezTo>
                    <a:pt x="323" y="600"/>
                    <a:pt x="439" y="507"/>
                    <a:pt x="439" y="302"/>
                  </a:cubicBezTo>
                  <a:cubicBezTo>
                    <a:pt x="439" y="300"/>
                    <a:pt x="439" y="300"/>
                    <a:pt x="439" y="300"/>
                  </a:cubicBezTo>
                  <a:cubicBezTo>
                    <a:pt x="439" y="151"/>
                    <a:pt x="362" y="0"/>
                    <a:pt x="212" y="0"/>
                  </a:cubicBezTo>
                  <a:cubicBezTo>
                    <a:pt x="125" y="0"/>
                    <a:pt x="33" y="59"/>
                    <a:pt x="0" y="188"/>
                  </a:cubicBezTo>
                  <a:cubicBezTo>
                    <a:pt x="6" y="199"/>
                    <a:pt x="10" y="210"/>
                    <a:pt x="14" y="221"/>
                  </a:cubicBezTo>
                  <a:cubicBezTo>
                    <a:pt x="34" y="114"/>
                    <a:pt x="97" y="20"/>
                    <a:pt x="212" y="20"/>
                  </a:cubicBezTo>
                  <a:cubicBezTo>
                    <a:pt x="349" y="20"/>
                    <a:pt x="419" y="161"/>
                    <a:pt x="419" y="300"/>
                  </a:cubicBezTo>
                  <a:cubicBezTo>
                    <a:pt x="419" y="302"/>
                    <a:pt x="419" y="302"/>
                    <a:pt x="419" y="302"/>
                  </a:cubicBezTo>
                  <a:cubicBezTo>
                    <a:pt x="419" y="436"/>
                    <a:pt x="356" y="580"/>
                    <a:pt x="214" y="580"/>
                  </a:cubicBezTo>
                  <a:cubicBezTo>
                    <a:pt x="105" y="580"/>
                    <a:pt x="38" y="490"/>
                    <a:pt x="16" y="383"/>
                  </a:cubicBezTo>
                  <a:cubicBezTo>
                    <a:pt x="12" y="394"/>
                    <a:pt x="8" y="405"/>
                    <a:pt x="3" y="415"/>
                  </a:cubicBezTo>
                  <a:cubicBezTo>
                    <a:pt x="33" y="518"/>
                    <a:pt x="104" y="600"/>
                    <a:pt x="214" y="6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34"/>
            <p:cNvSpPr>
              <a:spLocks/>
            </p:cNvSpPr>
            <p:nvPr/>
          </p:nvSpPr>
          <p:spPr bwMode="auto">
            <a:xfrm>
              <a:off x="7316788" y="947738"/>
              <a:ext cx="1905000" cy="2543175"/>
            </a:xfrm>
            <a:custGeom>
              <a:avLst/>
              <a:gdLst>
                <a:gd name="T0" fmla="*/ 242 w 508"/>
                <a:gd name="T1" fmla="*/ 678 h 678"/>
                <a:gd name="T2" fmla="*/ 439 w 508"/>
                <a:gd name="T3" fmla="*/ 576 h 678"/>
                <a:gd name="T4" fmla="*/ 508 w 508"/>
                <a:gd name="T5" fmla="*/ 340 h 678"/>
                <a:gd name="T6" fmla="*/ 508 w 508"/>
                <a:gd name="T7" fmla="*/ 338 h 678"/>
                <a:gd name="T8" fmla="*/ 440 w 508"/>
                <a:gd name="T9" fmla="*/ 101 h 678"/>
                <a:gd name="T10" fmla="*/ 242 w 508"/>
                <a:gd name="T11" fmla="*/ 0 h 678"/>
                <a:gd name="T12" fmla="*/ 43 w 508"/>
                <a:gd name="T13" fmla="*/ 102 h 678"/>
                <a:gd name="T14" fmla="*/ 0 w 508"/>
                <a:gd name="T15" fmla="*/ 183 h 678"/>
                <a:gd name="T16" fmla="*/ 16 w 508"/>
                <a:gd name="T17" fmla="*/ 205 h 678"/>
                <a:gd name="T18" fmla="*/ 60 w 508"/>
                <a:gd name="T19" fmla="*/ 115 h 678"/>
                <a:gd name="T20" fmla="*/ 242 w 508"/>
                <a:gd name="T21" fmla="*/ 19 h 678"/>
                <a:gd name="T22" fmla="*/ 424 w 508"/>
                <a:gd name="T23" fmla="*/ 117 h 678"/>
                <a:gd name="T24" fmla="*/ 488 w 508"/>
                <a:gd name="T25" fmla="*/ 339 h 678"/>
                <a:gd name="T26" fmla="*/ 488 w 508"/>
                <a:gd name="T27" fmla="*/ 341 h 678"/>
                <a:gd name="T28" fmla="*/ 425 w 508"/>
                <a:gd name="T29" fmla="*/ 562 h 678"/>
                <a:gd name="T30" fmla="*/ 244 w 508"/>
                <a:gd name="T31" fmla="*/ 658 h 678"/>
                <a:gd name="T32" fmla="*/ 61 w 508"/>
                <a:gd name="T33" fmla="*/ 561 h 678"/>
                <a:gd name="T34" fmla="*/ 19 w 508"/>
                <a:gd name="T35" fmla="*/ 479 h 678"/>
                <a:gd name="T36" fmla="*/ 3 w 508"/>
                <a:gd name="T37" fmla="*/ 503 h 678"/>
                <a:gd name="T38" fmla="*/ 43 w 508"/>
                <a:gd name="T39" fmla="*/ 576 h 678"/>
                <a:gd name="T40" fmla="*/ 242 w 50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8" h="678">
                  <a:moveTo>
                    <a:pt x="242" y="678"/>
                  </a:moveTo>
                  <a:cubicBezTo>
                    <a:pt x="323" y="678"/>
                    <a:pt x="390" y="643"/>
                    <a:pt x="439" y="576"/>
                  </a:cubicBezTo>
                  <a:cubicBezTo>
                    <a:pt x="484" y="515"/>
                    <a:pt x="508" y="431"/>
                    <a:pt x="508" y="340"/>
                  </a:cubicBezTo>
                  <a:cubicBezTo>
                    <a:pt x="508" y="338"/>
                    <a:pt x="508" y="338"/>
                    <a:pt x="508" y="338"/>
                  </a:cubicBezTo>
                  <a:cubicBezTo>
                    <a:pt x="508" y="247"/>
                    <a:pt x="485" y="163"/>
                    <a:pt x="440" y="101"/>
                  </a:cubicBezTo>
                  <a:cubicBezTo>
                    <a:pt x="391" y="35"/>
                    <a:pt x="323" y="0"/>
                    <a:pt x="242" y="0"/>
                  </a:cubicBezTo>
                  <a:cubicBezTo>
                    <a:pt x="162" y="0"/>
                    <a:pt x="92" y="35"/>
                    <a:pt x="43" y="102"/>
                  </a:cubicBezTo>
                  <a:cubicBezTo>
                    <a:pt x="26" y="126"/>
                    <a:pt x="11" y="153"/>
                    <a:pt x="0" y="183"/>
                  </a:cubicBezTo>
                  <a:cubicBezTo>
                    <a:pt x="5" y="190"/>
                    <a:pt x="11" y="197"/>
                    <a:pt x="16" y="205"/>
                  </a:cubicBezTo>
                  <a:cubicBezTo>
                    <a:pt x="27" y="171"/>
                    <a:pt x="41" y="141"/>
                    <a:pt x="60" y="115"/>
                  </a:cubicBezTo>
                  <a:cubicBezTo>
                    <a:pt x="105" y="52"/>
                    <a:pt x="168" y="19"/>
                    <a:pt x="242" y="19"/>
                  </a:cubicBezTo>
                  <a:cubicBezTo>
                    <a:pt x="316" y="19"/>
                    <a:pt x="379" y="53"/>
                    <a:pt x="424" y="117"/>
                  </a:cubicBezTo>
                  <a:cubicBezTo>
                    <a:pt x="466" y="175"/>
                    <a:pt x="488" y="254"/>
                    <a:pt x="488" y="339"/>
                  </a:cubicBezTo>
                  <a:cubicBezTo>
                    <a:pt x="488" y="341"/>
                    <a:pt x="488" y="341"/>
                    <a:pt x="488" y="341"/>
                  </a:cubicBezTo>
                  <a:cubicBezTo>
                    <a:pt x="488" y="426"/>
                    <a:pt x="466" y="505"/>
                    <a:pt x="425" y="562"/>
                  </a:cubicBezTo>
                  <a:cubicBezTo>
                    <a:pt x="380" y="625"/>
                    <a:pt x="318" y="658"/>
                    <a:pt x="244" y="658"/>
                  </a:cubicBezTo>
                  <a:cubicBezTo>
                    <a:pt x="169" y="658"/>
                    <a:pt x="106" y="625"/>
                    <a:pt x="61" y="561"/>
                  </a:cubicBezTo>
                  <a:cubicBezTo>
                    <a:pt x="43" y="537"/>
                    <a:pt x="29" y="509"/>
                    <a:pt x="19" y="479"/>
                  </a:cubicBezTo>
                  <a:cubicBezTo>
                    <a:pt x="14" y="487"/>
                    <a:pt x="9" y="495"/>
                    <a:pt x="3" y="503"/>
                  </a:cubicBezTo>
                  <a:cubicBezTo>
                    <a:pt x="14" y="530"/>
                    <a:pt x="27" y="555"/>
                    <a:pt x="43" y="576"/>
                  </a:cubicBezTo>
                  <a:cubicBezTo>
                    <a:pt x="92" y="643"/>
                    <a:pt x="162" y="678"/>
                    <a:pt x="242" y="6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35"/>
            <p:cNvSpPr>
              <a:spLocks/>
            </p:cNvSpPr>
            <p:nvPr/>
          </p:nvSpPr>
          <p:spPr bwMode="auto">
            <a:xfrm>
              <a:off x="7208838" y="796925"/>
              <a:ext cx="2163762" cy="2843212"/>
            </a:xfrm>
            <a:custGeom>
              <a:avLst/>
              <a:gdLst>
                <a:gd name="T0" fmla="*/ 501 w 577"/>
                <a:gd name="T1" fmla="*/ 118 h 758"/>
                <a:gd name="T2" fmla="*/ 271 w 577"/>
                <a:gd name="T3" fmla="*/ 0 h 758"/>
                <a:gd name="T4" fmla="*/ 42 w 577"/>
                <a:gd name="T5" fmla="*/ 118 h 758"/>
                <a:gd name="T6" fmla="*/ 0 w 577"/>
                <a:gd name="T7" fmla="*/ 194 h 758"/>
                <a:gd name="T8" fmla="*/ 16 w 577"/>
                <a:gd name="T9" fmla="*/ 208 h 758"/>
                <a:gd name="T10" fmla="*/ 58 w 577"/>
                <a:gd name="T11" fmla="*/ 130 h 758"/>
                <a:gd name="T12" fmla="*/ 271 w 577"/>
                <a:gd name="T13" fmla="*/ 20 h 758"/>
                <a:gd name="T14" fmla="*/ 484 w 577"/>
                <a:gd name="T15" fmla="*/ 130 h 758"/>
                <a:gd name="T16" fmla="*/ 557 w 577"/>
                <a:gd name="T17" fmla="*/ 378 h 758"/>
                <a:gd name="T18" fmla="*/ 557 w 577"/>
                <a:gd name="T19" fmla="*/ 380 h 758"/>
                <a:gd name="T20" fmla="*/ 485 w 577"/>
                <a:gd name="T21" fmla="*/ 628 h 758"/>
                <a:gd name="T22" fmla="*/ 272 w 577"/>
                <a:gd name="T23" fmla="*/ 738 h 758"/>
                <a:gd name="T24" fmla="*/ 58 w 577"/>
                <a:gd name="T25" fmla="*/ 628 h 758"/>
                <a:gd name="T26" fmla="*/ 19 w 577"/>
                <a:gd name="T27" fmla="*/ 558 h 758"/>
                <a:gd name="T28" fmla="*/ 4 w 577"/>
                <a:gd name="T29" fmla="*/ 573 h 758"/>
                <a:gd name="T30" fmla="*/ 42 w 577"/>
                <a:gd name="T31" fmla="*/ 640 h 758"/>
                <a:gd name="T32" fmla="*/ 272 w 577"/>
                <a:gd name="T33" fmla="*/ 758 h 758"/>
                <a:gd name="T34" fmla="*/ 501 w 577"/>
                <a:gd name="T35" fmla="*/ 639 h 758"/>
                <a:gd name="T36" fmla="*/ 577 w 577"/>
                <a:gd name="T37" fmla="*/ 380 h 758"/>
                <a:gd name="T38" fmla="*/ 577 w 577"/>
                <a:gd name="T39" fmla="*/ 378 h 758"/>
                <a:gd name="T40" fmla="*/ 501 w 577"/>
                <a:gd name="T41" fmla="*/ 11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7" h="758">
                  <a:moveTo>
                    <a:pt x="501" y="118"/>
                  </a:moveTo>
                  <a:cubicBezTo>
                    <a:pt x="445" y="42"/>
                    <a:pt x="364" y="0"/>
                    <a:pt x="271" y="0"/>
                  </a:cubicBezTo>
                  <a:cubicBezTo>
                    <a:pt x="179" y="0"/>
                    <a:pt x="98" y="42"/>
                    <a:pt x="42" y="118"/>
                  </a:cubicBezTo>
                  <a:cubicBezTo>
                    <a:pt x="25" y="141"/>
                    <a:pt x="11" y="166"/>
                    <a:pt x="0" y="194"/>
                  </a:cubicBezTo>
                  <a:cubicBezTo>
                    <a:pt x="5" y="199"/>
                    <a:pt x="11" y="203"/>
                    <a:pt x="16" y="208"/>
                  </a:cubicBezTo>
                  <a:cubicBezTo>
                    <a:pt x="27" y="180"/>
                    <a:pt x="41" y="153"/>
                    <a:pt x="58" y="130"/>
                  </a:cubicBezTo>
                  <a:cubicBezTo>
                    <a:pt x="111" y="58"/>
                    <a:pt x="184" y="20"/>
                    <a:pt x="271" y="20"/>
                  </a:cubicBezTo>
                  <a:cubicBezTo>
                    <a:pt x="358" y="20"/>
                    <a:pt x="432" y="58"/>
                    <a:pt x="484" y="130"/>
                  </a:cubicBezTo>
                  <a:cubicBezTo>
                    <a:pt x="532" y="194"/>
                    <a:pt x="557" y="283"/>
                    <a:pt x="557" y="378"/>
                  </a:cubicBezTo>
                  <a:cubicBezTo>
                    <a:pt x="557" y="380"/>
                    <a:pt x="557" y="380"/>
                    <a:pt x="557" y="380"/>
                  </a:cubicBezTo>
                  <a:cubicBezTo>
                    <a:pt x="557" y="475"/>
                    <a:pt x="532" y="563"/>
                    <a:pt x="485" y="628"/>
                  </a:cubicBezTo>
                  <a:cubicBezTo>
                    <a:pt x="432" y="700"/>
                    <a:pt x="359" y="738"/>
                    <a:pt x="272" y="738"/>
                  </a:cubicBezTo>
                  <a:cubicBezTo>
                    <a:pt x="185" y="738"/>
                    <a:pt x="111" y="700"/>
                    <a:pt x="58" y="628"/>
                  </a:cubicBezTo>
                  <a:cubicBezTo>
                    <a:pt x="43" y="607"/>
                    <a:pt x="30" y="583"/>
                    <a:pt x="19" y="558"/>
                  </a:cubicBezTo>
                  <a:cubicBezTo>
                    <a:pt x="14" y="563"/>
                    <a:pt x="9" y="568"/>
                    <a:pt x="4" y="573"/>
                  </a:cubicBezTo>
                  <a:cubicBezTo>
                    <a:pt x="15" y="597"/>
                    <a:pt x="28" y="620"/>
                    <a:pt x="42" y="640"/>
                  </a:cubicBezTo>
                  <a:cubicBezTo>
                    <a:pt x="98" y="716"/>
                    <a:pt x="180" y="758"/>
                    <a:pt x="272" y="758"/>
                  </a:cubicBezTo>
                  <a:cubicBezTo>
                    <a:pt x="365" y="758"/>
                    <a:pt x="445" y="716"/>
                    <a:pt x="501" y="639"/>
                  </a:cubicBezTo>
                  <a:cubicBezTo>
                    <a:pt x="551" y="571"/>
                    <a:pt x="577" y="479"/>
                    <a:pt x="577" y="380"/>
                  </a:cubicBezTo>
                  <a:cubicBezTo>
                    <a:pt x="577" y="378"/>
                    <a:pt x="577" y="378"/>
                    <a:pt x="577" y="378"/>
                  </a:cubicBezTo>
                  <a:cubicBezTo>
                    <a:pt x="577" y="278"/>
                    <a:pt x="551" y="186"/>
                    <a:pt x="501"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36"/>
            <p:cNvSpPr>
              <a:spLocks/>
            </p:cNvSpPr>
            <p:nvPr/>
          </p:nvSpPr>
          <p:spPr bwMode="auto">
            <a:xfrm>
              <a:off x="5824538" y="504825"/>
              <a:ext cx="1590675" cy="74612"/>
            </a:xfrm>
            <a:custGeom>
              <a:avLst/>
              <a:gdLst>
                <a:gd name="T0" fmla="*/ 985 w 1002"/>
                <a:gd name="T1" fmla="*/ 0 h 47"/>
                <a:gd name="T2" fmla="*/ 48 w 1002"/>
                <a:gd name="T3" fmla="*/ 0 h 47"/>
                <a:gd name="T4" fmla="*/ 0 w 1002"/>
                <a:gd name="T5" fmla="*/ 47 h 47"/>
                <a:gd name="T6" fmla="*/ 1002 w 1002"/>
                <a:gd name="T7" fmla="*/ 47 h 47"/>
                <a:gd name="T8" fmla="*/ 985 w 1002"/>
                <a:gd name="T9" fmla="*/ 0 h 47"/>
              </a:gdLst>
              <a:ahLst/>
              <a:cxnLst>
                <a:cxn ang="0">
                  <a:pos x="T0" y="T1"/>
                </a:cxn>
                <a:cxn ang="0">
                  <a:pos x="T2" y="T3"/>
                </a:cxn>
                <a:cxn ang="0">
                  <a:pos x="T4" y="T5"/>
                </a:cxn>
                <a:cxn ang="0">
                  <a:pos x="T6" y="T7"/>
                </a:cxn>
                <a:cxn ang="0">
                  <a:pos x="T8" y="T9"/>
                </a:cxn>
              </a:cxnLst>
              <a:rect l="0" t="0" r="r" b="b"/>
              <a:pathLst>
                <a:path w="1002" h="47">
                  <a:moveTo>
                    <a:pt x="985" y="0"/>
                  </a:moveTo>
                  <a:lnTo>
                    <a:pt x="48" y="0"/>
                  </a:lnTo>
                  <a:lnTo>
                    <a:pt x="0" y="47"/>
                  </a:lnTo>
                  <a:lnTo>
                    <a:pt x="1002" y="47"/>
                  </a:lnTo>
                  <a:lnTo>
                    <a:pt x="9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37"/>
            <p:cNvSpPr>
              <a:spLocks/>
            </p:cNvSpPr>
            <p:nvPr/>
          </p:nvSpPr>
          <p:spPr bwMode="auto">
            <a:xfrm>
              <a:off x="5975350" y="355600"/>
              <a:ext cx="1387475" cy="74612"/>
            </a:xfrm>
            <a:custGeom>
              <a:avLst/>
              <a:gdLst>
                <a:gd name="T0" fmla="*/ 855 w 874"/>
                <a:gd name="T1" fmla="*/ 0 h 47"/>
                <a:gd name="T2" fmla="*/ 47 w 874"/>
                <a:gd name="T3" fmla="*/ 0 h 47"/>
                <a:gd name="T4" fmla="*/ 0 w 874"/>
                <a:gd name="T5" fmla="*/ 47 h 47"/>
                <a:gd name="T6" fmla="*/ 874 w 874"/>
                <a:gd name="T7" fmla="*/ 47 h 47"/>
                <a:gd name="T8" fmla="*/ 855 w 874"/>
                <a:gd name="T9" fmla="*/ 0 h 47"/>
              </a:gdLst>
              <a:ahLst/>
              <a:cxnLst>
                <a:cxn ang="0">
                  <a:pos x="T0" y="T1"/>
                </a:cxn>
                <a:cxn ang="0">
                  <a:pos x="T2" y="T3"/>
                </a:cxn>
                <a:cxn ang="0">
                  <a:pos x="T4" y="T5"/>
                </a:cxn>
                <a:cxn ang="0">
                  <a:pos x="T6" y="T7"/>
                </a:cxn>
                <a:cxn ang="0">
                  <a:pos x="T8" y="T9"/>
                </a:cxn>
              </a:cxnLst>
              <a:rect l="0" t="0" r="r" b="b"/>
              <a:pathLst>
                <a:path w="874" h="47">
                  <a:moveTo>
                    <a:pt x="855" y="0"/>
                  </a:moveTo>
                  <a:lnTo>
                    <a:pt x="47" y="0"/>
                  </a:lnTo>
                  <a:lnTo>
                    <a:pt x="0" y="47"/>
                  </a:lnTo>
                  <a:lnTo>
                    <a:pt x="874" y="47"/>
                  </a:lnTo>
                  <a:lnTo>
                    <a:pt x="8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38"/>
            <p:cNvSpPr>
              <a:spLocks/>
            </p:cNvSpPr>
            <p:nvPr/>
          </p:nvSpPr>
          <p:spPr bwMode="auto">
            <a:xfrm>
              <a:off x="5430838" y="639763"/>
              <a:ext cx="2032000" cy="2513012"/>
            </a:xfrm>
            <a:custGeom>
              <a:avLst/>
              <a:gdLst>
                <a:gd name="T0" fmla="*/ 158 w 542"/>
                <a:gd name="T1" fmla="*/ 206 h 670"/>
                <a:gd name="T2" fmla="*/ 542 w 542"/>
                <a:gd name="T3" fmla="*/ 20 h 670"/>
                <a:gd name="T4" fmla="*/ 89 w 542"/>
                <a:gd name="T5" fmla="*/ 0 h 670"/>
                <a:gd name="T6" fmla="*/ 51 w 542"/>
                <a:gd name="T7" fmla="*/ 310 h 670"/>
                <a:gd name="T8" fmla="*/ 124 w 542"/>
                <a:gd name="T9" fmla="*/ 328 h 670"/>
                <a:gd name="T10" fmla="*/ 439 w 542"/>
                <a:gd name="T11" fmla="*/ 424 h 670"/>
                <a:gd name="T12" fmla="*/ 275 w 542"/>
                <a:gd name="T13" fmla="*/ 571 h 670"/>
                <a:gd name="T14" fmla="*/ 71 w 542"/>
                <a:gd name="T15" fmla="*/ 454 h 670"/>
                <a:gd name="T16" fmla="*/ 69 w 542"/>
                <a:gd name="T17" fmla="*/ 482 h 670"/>
                <a:gd name="T18" fmla="*/ 275 w 542"/>
                <a:gd name="T19" fmla="*/ 591 h 670"/>
                <a:gd name="T20" fmla="*/ 459 w 542"/>
                <a:gd name="T21" fmla="*/ 424 h 670"/>
                <a:gd name="T22" fmla="*/ 115 w 542"/>
                <a:gd name="T23" fmla="*/ 310 h 670"/>
                <a:gd name="T24" fmla="*/ 72 w 542"/>
                <a:gd name="T25" fmla="*/ 298 h 670"/>
                <a:gd name="T26" fmla="*/ 109 w 542"/>
                <a:gd name="T27" fmla="*/ 20 h 670"/>
                <a:gd name="T28" fmla="*/ 105 w 542"/>
                <a:gd name="T29" fmla="*/ 294 h 670"/>
                <a:gd name="T30" fmla="*/ 105 w 542"/>
                <a:gd name="T31" fmla="*/ 293 h 670"/>
                <a:gd name="T32" fmla="*/ 421 w 542"/>
                <a:gd name="T33" fmla="*/ 297 h 670"/>
                <a:gd name="T34" fmla="*/ 479 w 542"/>
                <a:gd name="T35" fmla="*/ 426 h 670"/>
                <a:gd name="T36" fmla="*/ 275 w 542"/>
                <a:gd name="T37" fmla="*/ 610 h 670"/>
                <a:gd name="T38" fmla="*/ 67 w 542"/>
                <a:gd name="T39" fmla="*/ 510 h 670"/>
                <a:gd name="T40" fmla="*/ 28 w 542"/>
                <a:gd name="T41" fmla="*/ 497 h 670"/>
                <a:gd name="T42" fmla="*/ 50 w 542"/>
                <a:gd name="T43" fmla="*/ 525 h 670"/>
                <a:gd name="T44" fmla="*/ 274 w 542"/>
                <a:gd name="T45" fmla="*/ 630 h 670"/>
                <a:gd name="T46" fmla="*/ 499 w 542"/>
                <a:gd name="T47" fmla="*/ 425 h 670"/>
                <a:gd name="T48" fmla="*/ 437 w 542"/>
                <a:gd name="T49" fmla="*/ 283 h 670"/>
                <a:gd name="T50" fmla="*/ 115 w 542"/>
                <a:gd name="T51" fmla="*/ 267 h 670"/>
                <a:gd name="T52" fmla="*/ 149 w 542"/>
                <a:gd name="T53" fmla="*/ 20 h 670"/>
                <a:gd name="T54" fmla="*/ 281 w 542"/>
                <a:gd name="T55" fmla="*/ 210 h 670"/>
                <a:gd name="T56" fmla="*/ 519 w 542"/>
                <a:gd name="T57" fmla="*/ 425 h 670"/>
                <a:gd name="T58" fmla="*/ 274 w 542"/>
                <a:gd name="T59" fmla="*/ 650 h 670"/>
                <a:gd name="T60" fmla="*/ 23 w 542"/>
                <a:gd name="T61" fmla="*/ 523 h 670"/>
                <a:gd name="T62" fmla="*/ 0 w 542"/>
                <a:gd name="T63" fmla="*/ 526 h 670"/>
                <a:gd name="T64" fmla="*/ 274 w 542"/>
                <a:gd name="T65" fmla="*/ 670 h 670"/>
                <a:gd name="T66" fmla="*/ 539 w 542"/>
                <a:gd name="T67" fmla="*/ 42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2" h="670">
                  <a:moveTo>
                    <a:pt x="281" y="190"/>
                  </a:moveTo>
                  <a:cubicBezTo>
                    <a:pt x="237" y="190"/>
                    <a:pt x="196" y="195"/>
                    <a:pt x="158" y="206"/>
                  </a:cubicBezTo>
                  <a:cubicBezTo>
                    <a:pt x="169" y="20"/>
                    <a:pt x="169" y="20"/>
                    <a:pt x="169" y="20"/>
                  </a:cubicBezTo>
                  <a:cubicBezTo>
                    <a:pt x="542" y="20"/>
                    <a:pt x="542" y="20"/>
                    <a:pt x="542" y="20"/>
                  </a:cubicBezTo>
                  <a:cubicBezTo>
                    <a:pt x="535" y="0"/>
                    <a:pt x="535" y="0"/>
                    <a:pt x="535" y="0"/>
                  </a:cubicBezTo>
                  <a:cubicBezTo>
                    <a:pt x="89" y="0"/>
                    <a:pt x="89" y="0"/>
                    <a:pt x="89" y="0"/>
                  </a:cubicBezTo>
                  <a:cubicBezTo>
                    <a:pt x="69" y="20"/>
                    <a:pt x="69" y="20"/>
                    <a:pt x="69" y="20"/>
                  </a:cubicBezTo>
                  <a:cubicBezTo>
                    <a:pt x="51" y="310"/>
                    <a:pt x="51" y="310"/>
                    <a:pt x="51" y="310"/>
                  </a:cubicBezTo>
                  <a:cubicBezTo>
                    <a:pt x="105" y="338"/>
                    <a:pt x="105" y="338"/>
                    <a:pt x="105" y="338"/>
                  </a:cubicBezTo>
                  <a:cubicBezTo>
                    <a:pt x="124" y="328"/>
                    <a:pt x="124" y="328"/>
                    <a:pt x="124" y="328"/>
                  </a:cubicBezTo>
                  <a:cubicBezTo>
                    <a:pt x="173" y="302"/>
                    <a:pt x="224" y="289"/>
                    <a:pt x="279" y="289"/>
                  </a:cubicBezTo>
                  <a:cubicBezTo>
                    <a:pt x="373" y="289"/>
                    <a:pt x="439" y="344"/>
                    <a:pt x="439" y="424"/>
                  </a:cubicBezTo>
                  <a:cubicBezTo>
                    <a:pt x="439" y="426"/>
                    <a:pt x="439" y="426"/>
                    <a:pt x="439" y="426"/>
                  </a:cubicBezTo>
                  <a:cubicBezTo>
                    <a:pt x="439" y="513"/>
                    <a:pt x="373" y="571"/>
                    <a:pt x="275" y="571"/>
                  </a:cubicBezTo>
                  <a:cubicBezTo>
                    <a:pt x="197" y="571"/>
                    <a:pt x="132" y="527"/>
                    <a:pt x="97" y="485"/>
                  </a:cubicBezTo>
                  <a:cubicBezTo>
                    <a:pt x="71" y="454"/>
                    <a:pt x="71" y="454"/>
                    <a:pt x="71" y="454"/>
                  </a:cubicBezTo>
                  <a:cubicBezTo>
                    <a:pt x="57" y="468"/>
                    <a:pt x="57" y="468"/>
                    <a:pt x="57" y="468"/>
                  </a:cubicBezTo>
                  <a:cubicBezTo>
                    <a:pt x="69" y="482"/>
                    <a:pt x="69" y="482"/>
                    <a:pt x="69" y="482"/>
                  </a:cubicBezTo>
                  <a:cubicBezTo>
                    <a:pt x="82" y="498"/>
                    <a:pt x="82" y="498"/>
                    <a:pt x="82" y="498"/>
                  </a:cubicBezTo>
                  <a:cubicBezTo>
                    <a:pt x="120" y="543"/>
                    <a:pt x="191" y="591"/>
                    <a:pt x="275" y="591"/>
                  </a:cubicBezTo>
                  <a:cubicBezTo>
                    <a:pt x="384" y="591"/>
                    <a:pt x="459" y="523"/>
                    <a:pt x="459" y="426"/>
                  </a:cubicBezTo>
                  <a:cubicBezTo>
                    <a:pt x="459" y="424"/>
                    <a:pt x="459" y="424"/>
                    <a:pt x="459" y="424"/>
                  </a:cubicBezTo>
                  <a:cubicBezTo>
                    <a:pt x="459" y="334"/>
                    <a:pt x="383" y="269"/>
                    <a:pt x="279" y="269"/>
                  </a:cubicBezTo>
                  <a:cubicBezTo>
                    <a:pt x="220" y="269"/>
                    <a:pt x="167" y="282"/>
                    <a:pt x="115" y="310"/>
                  </a:cubicBezTo>
                  <a:cubicBezTo>
                    <a:pt x="105" y="316"/>
                    <a:pt x="105" y="316"/>
                    <a:pt x="105" y="316"/>
                  </a:cubicBezTo>
                  <a:cubicBezTo>
                    <a:pt x="72" y="298"/>
                    <a:pt x="72" y="298"/>
                    <a:pt x="72" y="298"/>
                  </a:cubicBezTo>
                  <a:cubicBezTo>
                    <a:pt x="89" y="20"/>
                    <a:pt x="89" y="20"/>
                    <a:pt x="89" y="20"/>
                  </a:cubicBezTo>
                  <a:cubicBezTo>
                    <a:pt x="109" y="20"/>
                    <a:pt x="109" y="20"/>
                    <a:pt x="109" y="20"/>
                  </a:cubicBezTo>
                  <a:cubicBezTo>
                    <a:pt x="92" y="288"/>
                    <a:pt x="92" y="288"/>
                    <a:pt x="92" y="288"/>
                  </a:cubicBezTo>
                  <a:cubicBezTo>
                    <a:pt x="105" y="294"/>
                    <a:pt x="105" y="294"/>
                    <a:pt x="105" y="294"/>
                  </a:cubicBezTo>
                  <a:cubicBezTo>
                    <a:pt x="105" y="294"/>
                    <a:pt x="105" y="294"/>
                    <a:pt x="105" y="294"/>
                  </a:cubicBezTo>
                  <a:cubicBezTo>
                    <a:pt x="105" y="293"/>
                    <a:pt x="105" y="293"/>
                    <a:pt x="105" y="293"/>
                  </a:cubicBezTo>
                  <a:cubicBezTo>
                    <a:pt x="160" y="264"/>
                    <a:pt x="217" y="249"/>
                    <a:pt x="279" y="249"/>
                  </a:cubicBezTo>
                  <a:cubicBezTo>
                    <a:pt x="334" y="249"/>
                    <a:pt x="385" y="266"/>
                    <a:pt x="421" y="297"/>
                  </a:cubicBezTo>
                  <a:cubicBezTo>
                    <a:pt x="458" y="329"/>
                    <a:pt x="479" y="374"/>
                    <a:pt x="479" y="424"/>
                  </a:cubicBezTo>
                  <a:cubicBezTo>
                    <a:pt x="479" y="426"/>
                    <a:pt x="479" y="426"/>
                    <a:pt x="479" y="426"/>
                  </a:cubicBezTo>
                  <a:cubicBezTo>
                    <a:pt x="479" y="478"/>
                    <a:pt x="459" y="525"/>
                    <a:pt x="422" y="559"/>
                  </a:cubicBezTo>
                  <a:cubicBezTo>
                    <a:pt x="385" y="592"/>
                    <a:pt x="333" y="610"/>
                    <a:pt x="275" y="610"/>
                  </a:cubicBezTo>
                  <a:cubicBezTo>
                    <a:pt x="235" y="610"/>
                    <a:pt x="194" y="600"/>
                    <a:pt x="156" y="581"/>
                  </a:cubicBezTo>
                  <a:cubicBezTo>
                    <a:pt x="122" y="563"/>
                    <a:pt x="91" y="539"/>
                    <a:pt x="67" y="510"/>
                  </a:cubicBezTo>
                  <a:cubicBezTo>
                    <a:pt x="44" y="482"/>
                    <a:pt x="44" y="482"/>
                    <a:pt x="44" y="482"/>
                  </a:cubicBezTo>
                  <a:cubicBezTo>
                    <a:pt x="28" y="497"/>
                    <a:pt x="28" y="497"/>
                    <a:pt x="28" y="497"/>
                  </a:cubicBezTo>
                  <a:cubicBezTo>
                    <a:pt x="50" y="525"/>
                    <a:pt x="50" y="525"/>
                    <a:pt x="50" y="525"/>
                  </a:cubicBezTo>
                  <a:cubicBezTo>
                    <a:pt x="50" y="525"/>
                    <a:pt x="50" y="525"/>
                    <a:pt x="50" y="525"/>
                  </a:cubicBezTo>
                  <a:cubicBezTo>
                    <a:pt x="74" y="554"/>
                    <a:pt x="108" y="580"/>
                    <a:pt x="147" y="599"/>
                  </a:cubicBezTo>
                  <a:cubicBezTo>
                    <a:pt x="188" y="619"/>
                    <a:pt x="232" y="630"/>
                    <a:pt x="274" y="630"/>
                  </a:cubicBezTo>
                  <a:cubicBezTo>
                    <a:pt x="339" y="630"/>
                    <a:pt x="396" y="610"/>
                    <a:pt x="437" y="572"/>
                  </a:cubicBezTo>
                  <a:cubicBezTo>
                    <a:pt x="477" y="535"/>
                    <a:pt x="499" y="483"/>
                    <a:pt x="499" y="425"/>
                  </a:cubicBezTo>
                  <a:cubicBezTo>
                    <a:pt x="499" y="423"/>
                    <a:pt x="499" y="423"/>
                    <a:pt x="499" y="423"/>
                  </a:cubicBezTo>
                  <a:cubicBezTo>
                    <a:pt x="499" y="368"/>
                    <a:pt x="477" y="318"/>
                    <a:pt x="437" y="283"/>
                  </a:cubicBezTo>
                  <a:cubicBezTo>
                    <a:pt x="397" y="248"/>
                    <a:pt x="342" y="230"/>
                    <a:pt x="281" y="230"/>
                  </a:cubicBezTo>
                  <a:cubicBezTo>
                    <a:pt x="220" y="230"/>
                    <a:pt x="166" y="243"/>
                    <a:pt x="115" y="267"/>
                  </a:cubicBezTo>
                  <a:cubicBezTo>
                    <a:pt x="130" y="20"/>
                    <a:pt x="130" y="20"/>
                    <a:pt x="130" y="20"/>
                  </a:cubicBezTo>
                  <a:cubicBezTo>
                    <a:pt x="149" y="20"/>
                    <a:pt x="149" y="20"/>
                    <a:pt x="149" y="20"/>
                  </a:cubicBezTo>
                  <a:cubicBezTo>
                    <a:pt x="136" y="234"/>
                    <a:pt x="136" y="234"/>
                    <a:pt x="136" y="234"/>
                  </a:cubicBezTo>
                  <a:cubicBezTo>
                    <a:pt x="181" y="217"/>
                    <a:pt x="228" y="210"/>
                    <a:pt x="281" y="210"/>
                  </a:cubicBezTo>
                  <a:cubicBezTo>
                    <a:pt x="419" y="210"/>
                    <a:pt x="519" y="300"/>
                    <a:pt x="519" y="423"/>
                  </a:cubicBezTo>
                  <a:cubicBezTo>
                    <a:pt x="519" y="425"/>
                    <a:pt x="519" y="425"/>
                    <a:pt x="519" y="425"/>
                  </a:cubicBezTo>
                  <a:cubicBezTo>
                    <a:pt x="519" y="488"/>
                    <a:pt x="495" y="546"/>
                    <a:pt x="450" y="587"/>
                  </a:cubicBezTo>
                  <a:cubicBezTo>
                    <a:pt x="406" y="627"/>
                    <a:pt x="344" y="650"/>
                    <a:pt x="274" y="650"/>
                  </a:cubicBezTo>
                  <a:cubicBezTo>
                    <a:pt x="173" y="650"/>
                    <a:pt x="81" y="593"/>
                    <a:pt x="35" y="538"/>
                  </a:cubicBezTo>
                  <a:cubicBezTo>
                    <a:pt x="23" y="523"/>
                    <a:pt x="23" y="523"/>
                    <a:pt x="23" y="523"/>
                  </a:cubicBezTo>
                  <a:cubicBezTo>
                    <a:pt x="14" y="511"/>
                    <a:pt x="14" y="511"/>
                    <a:pt x="14" y="511"/>
                  </a:cubicBezTo>
                  <a:cubicBezTo>
                    <a:pt x="0" y="526"/>
                    <a:pt x="0" y="526"/>
                    <a:pt x="0" y="526"/>
                  </a:cubicBezTo>
                  <a:cubicBezTo>
                    <a:pt x="20" y="550"/>
                    <a:pt x="20" y="550"/>
                    <a:pt x="20" y="550"/>
                  </a:cubicBezTo>
                  <a:cubicBezTo>
                    <a:pt x="78" y="622"/>
                    <a:pt x="180" y="670"/>
                    <a:pt x="274" y="670"/>
                  </a:cubicBezTo>
                  <a:cubicBezTo>
                    <a:pt x="428" y="670"/>
                    <a:pt x="539" y="567"/>
                    <a:pt x="539" y="425"/>
                  </a:cubicBezTo>
                  <a:cubicBezTo>
                    <a:pt x="539" y="423"/>
                    <a:pt x="539" y="423"/>
                    <a:pt x="539" y="423"/>
                  </a:cubicBezTo>
                  <a:cubicBezTo>
                    <a:pt x="539" y="288"/>
                    <a:pt x="431" y="190"/>
                    <a:pt x="281" y="1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879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33278"/>
            <a:ext cx="12192127" cy="5304098"/>
          </a:xfrm>
          <a:prstGeom prst="rect">
            <a:avLst/>
          </a:prstGeom>
        </p:spPr>
      </p:pic>
      <p:sp>
        <p:nvSpPr>
          <p:cNvPr id="56" name="Rectangle 55"/>
          <p:cNvSpPr/>
          <p:nvPr/>
        </p:nvSpPr>
        <p:spPr>
          <a:xfrm>
            <a:off x="379512" y="2197100"/>
            <a:ext cx="8231744" cy="4240276"/>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 name="Title 1"/>
          <p:cNvSpPr>
            <a:spLocks noGrp="1"/>
          </p:cNvSpPr>
          <p:nvPr>
            <p:ph type="ctrTitle" hasCustomPrompt="1"/>
          </p:nvPr>
        </p:nvSpPr>
        <p:spPr>
          <a:xfrm>
            <a:off x="800306" y="2476500"/>
            <a:ext cx="7225642" cy="2463435"/>
          </a:xfrm>
        </p:spPr>
        <p:txBody>
          <a:bodyPr anchor="b"/>
          <a:lstStyle>
            <a:lvl1pPr>
              <a:defRPr sz="4000" b="0">
                <a:solidFill>
                  <a:schemeClr val="bg1"/>
                </a:solidFill>
              </a:defRPr>
            </a:lvl1pPr>
          </a:lstStyle>
          <a:p>
            <a:r>
              <a:t>Presentation Title</a:t>
            </a:r>
          </a:p>
        </p:txBody>
      </p:sp>
      <p:sp>
        <p:nvSpPr>
          <p:cNvPr id="22" name="Text Placeholder 18"/>
          <p:cNvSpPr>
            <a:spLocks noGrp="1"/>
          </p:cNvSpPr>
          <p:nvPr>
            <p:ph type="body" sz="quarter" idx="17" hasCustomPrompt="1"/>
          </p:nvPr>
        </p:nvSpPr>
        <p:spPr>
          <a:xfrm>
            <a:off x="800307" y="5072063"/>
            <a:ext cx="7225642" cy="1111964"/>
          </a:xfrm>
        </p:spPr>
        <p:txBody>
          <a:bodyPr/>
          <a:lstStyle>
            <a:lvl1pPr marL="0" indent="0">
              <a:buFont typeface="Arial" panose="020B0604020202020204" pitchFamily="34" charset="0"/>
              <a:buChar char="​"/>
              <a:defRPr sz="2000" b="0" i="0" baseline="0">
                <a:solidFill>
                  <a:schemeClr val="bg1"/>
                </a:solidFill>
              </a:defRPr>
            </a:lvl1pPr>
            <a:lvl2pPr marL="0" indent="0">
              <a:buFont typeface="Arial" panose="020B0604020202020204" pitchFamily="34" charset="0"/>
              <a:buChar char="​"/>
              <a:defRPr sz="140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Font typeface="Arial" panose="020B0604020202020204" pitchFamily="34" charset="0"/>
              <a:buChar char="​"/>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t>Presenter’s Name, Title, Company</a:t>
            </a:r>
          </a:p>
          <a:p>
            <a:pPr lvl="1"/>
            <a:r>
              <a:t>Second level</a:t>
            </a:r>
          </a:p>
          <a:p>
            <a:pPr lvl="2"/>
            <a:r>
              <a:t>Third level</a:t>
            </a:r>
          </a:p>
        </p:txBody>
      </p:sp>
      <p:grpSp>
        <p:nvGrpSpPr>
          <p:cNvPr id="25" name="Group 24"/>
          <p:cNvGrpSpPr>
            <a:grpSpLocks noChangeAspect="1"/>
          </p:cNvGrpSpPr>
          <p:nvPr/>
        </p:nvGrpSpPr>
        <p:grpSpPr>
          <a:xfrm>
            <a:off x="10303971" y="361950"/>
            <a:ext cx="1600617" cy="631934"/>
            <a:chOff x="1423988" y="2571750"/>
            <a:chExt cx="4365626" cy="1724025"/>
          </a:xfrm>
          <a:solidFill>
            <a:schemeClr val="accent1"/>
          </a:solidFill>
        </p:grpSpPr>
        <p:sp>
          <p:nvSpPr>
            <p:cNvPr id="26" name="Freeform 25"/>
            <p:cNvSpPr>
              <a:spLocks/>
            </p:cNvSpPr>
            <p:nvPr/>
          </p:nvSpPr>
          <p:spPr bwMode="auto">
            <a:xfrm>
              <a:off x="2781301" y="4003675"/>
              <a:ext cx="296863" cy="214313"/>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7" name="Freeform 26"/>
            <p:cNvSpPr>
              <a:spLocks noEditPoints="1"/>
            </p:cNvSpPr>
            <p:nvPr/>
          </p:nvSpPr>
          <p:spPr bwMode="auto">
            <a:xfrm>
              <a:off x="3141663" y="4003675"/>
              <a:ext cx="168275"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8" name="Freeform 27"/>
            <p:cNvSpPr>
              <a:spLocks/>
            </p:cNvSpPr>
            <p:nvPr/>
          </p:nvSpPr>
          <p:spPr bwMode="auto">
            <a:xfrm>
              <a:off x="3389313" y="3902075"/>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9" name="Freeform 28"/>
            <p:cNvSpPr>
              <a:spLocks noEditPoints="1"/>
            </p:cNvSpPr>
            <p:nvPr/>
          </p:nvSpPr>
          <p:spPr bwMode="auto">
            <a:xfrm>
              <a:off x="3590926" y="4003675"/>
              <a:ext cx="180975"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0" name="Freeform 29"/>
            <p:cNvSpPr>
              <a:spLocks noEditPoints="1"/>
            </p:cNvSpPr>
            <p:nvPr/>
          </p:nvSpPr>
          <p:spPr bwMode="auto">
            <a:xfrm>
              <a:off x="3951288" y="4003675"/>
              <a:ext cx="184150" cy="292100"/>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1" name="Freeform 30"/>
            <p:cNvSpPr>
              <a:spLocks noEditPoints="1"/>
            </p:cNvSpPr>
            <p:nvPr/>
          </p:nvSpPr>
          <p:spPr bwMode="auto">
            <a:xfrm>
              <a:off x="4191001" y="4003675"/>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2" name="Freeform 31"/>
            <p:cNvSpPr>
              <a:spLocks/>
            </p:cNvSpPr>
            <p:nvPr/>
          </p:nvSpPr>
          <p:spPr bwMode="auto">
            <a:xfrm>
              <a:off x="4435476" y="4003675"/>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3" name="Freeform 32"/>
            <p:cNvSpPr>
              <a:spLocks/>
            </p:cNvSpPr>
            <p:nvPr/>
          </p:nvSpPr>
          <p:spPr bwMode="auto">
            <a:xfrm>
              <a:off x="4645026" y="4003675"/>
              <a:ext cx="157163"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4" name="Freeform 33"/>
            <p:cNvSpPr>
              <a:spLocks noEditPoints="1"/>
            </p:cNvSpPr>
            <p:nvPr/>
          </p:nvSpPr>
          <p:spPr bwMode="auto">
            <a:xfrm>
              <a:off x="4867276" y="3917950"/>
              <a:ext cx="47625" cy="300038"/>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5" name="Freeform 34"/>
            <p:cNvSpPr>
              <a:spLocks noEditPoints="1"/>
            </p:cNvSpPr>
            <p:nvPr/>
          </p:nvSpPr>
          <p:spPr bwMode="auto">
            <a:xfrm>
              <a:off x="4989513" y="3902075"/>
              <a:ext cx="184150"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6" name="Freeform 35"/>
            <p:cNvSpPr>
              <a:spLocks/>
            </p:cNvSpPr>
            <p:nvPr/>
          </p:nvSpPr>
          <p:spPr bwMode="auto">
            <a:xfrm>
              <a:off x="5241926" y="3902075"/>
              <a:ext cx="41275" cy="315913"/>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5" name="Freeform 44"/>
            <p:cNvSpPr>
              <a:spLocks noEditPoints="1"/>
            </p:cNvSpPr>
            <p:nvPr/>
          </p:nvSpPr>
          <p:spPr bwMode="auto">
            <a:xfrm>
              <a:off x="5349876" y="4003675"/>
              <a:ext cx="180975"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0" name="Freeform 49"/>
            <p:cNvSpPr>
              <a:spLocks noEditPoints="1"/>
            </p:cNvSpPr>
            <p:nvPr/>
          </p:nvSpPr>
          <p:spPr bwMode="auto">
            <a:xfrm>
              <a:off x="1423988" y="2571750"/>
              <a:ext cx="1101725" cy="1090613"/>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1" name="Freeform 50"/>
            <p:cNvSpPr>
              <a:spLocks noEditPoints="1"/>
            </p:cNvSpPr>
            <p:nvPr/>
          </p:nvSpPr>
          <p:spPr bwMode="auto">
            <a:xfrm>
              <a:off x="2755901" y="2720975"/>
              <a:ext cx="2781300" cy="949325"/>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2" name="Freeform 51"/>
            <p:cNvSpPr>
              <a:spLocks noEditPoints="1"/>
            </p:cNvSpPr>
            <p:nvPr/>
          </p:nvSpPr>
          <p:spPr bwMode="auto">
            <a:xfrm>
              <a:off x="5619751" y="3502025"/>
              <a:ext cx="169863" cy="168275"/>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
        <p:nvSpPr>
          <p:cNvPr id="57" name="TextBox 56"/>
          <p:cNvSpPr txBox="1"/>
          <p:nvPr/>
        </p:nvSpPr>
        <p:spPr>
          <a:xfrm>
            <a:off x="10266409" y="6551829"/>
            <a:ext cx="1634207"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sp>
        <p:nvSpPr>
          <p:cNvPr id="37" name="Rectangle 36"/>
          <p:cNvSpPr/>
          <p:nvPr userDrawn="1"/>
        </p:nvSpPr>
        <p:spPr>
          <a:xfrm>
            <a:off x="379512" y="6437376"/>
            <a:ext cx="6173808"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grpSp>
        <p:nvGrpSpPr>
          <p:cNvPr id="24" name="Group 23"/>
          <p:cNvGrpSpPr/>
          <p:nvPr userDrawn="1"/>
        </p:nvGrpSpPr>
        <p:grpSpPr>
          <a:xfrm>
            <a:off x="10786353" y="5306884"/>
            <a:ext cx="1024548" cy="939302"/>
            <a:chOff x="5430838" y="347663"/>
            <a:chExt cx="3941762" cy="3614737"/>
          </a:xfrm>
        </p:grpSpPr>
        <p:sp>
          <p:nvSpPr>
            <p:cNvPr id="38" name="Freeform 7"/>
            <p:cNvSpPr>
              <a:spLocks noEditPoints="1"/>
            </p:cNvSpPr>
            <p:nvPr/>
          </p:nvSpPr>
          <p:spPr bwMode="auto">
            <a:xfrm>
              <a:off x="5554663" y="3419475"/>
              <a:ext cx="165100" cy="184150"/>
            </a:xfrm>
            <a:custGeom>
              <a:avLst/>
              <a:gdLst>
                <a:gd name="T0" fmla="*/ 22 w 44"/>
                <a:gd name="T1" fmla="*/ 49 h 49"/>
                <a:gd name="T2" fmla="*/ 0 w 44"/>
                <a:gd name="T3" fmla="*/ 24 h 49"/>
                <a:gd name="T4" fmla="*/ 22 w 44"/>
                <a:gd name="T5" fmla="*/ 0 h 49"/>
                <a:gd name="T6" fmla="*/ 44 w 44"/>
                <a:gd name="T7" fmla="*/ 24 h 49"/>
                <a:gd name="T8" fmla="*/ 22 w 44"/>
                <a:gd name="T9" fmla="*/ 49 h 49"/>
                <a:gd name="T10" fmla="*/ 22 w 44"/>
                <a:gd name="T11" fmla="*/ 7 h 49"/>
                <a:gd name="T12" fmla="*/ 9 w 44"/>
                <a:gd name="T13" fmla="*/ 24 h 49"/>
                <a:gd name="T14" fmla="*/ 22 w 44"/>
                <a:gd name="T15" fmla="*/ 42 h 49"/>
                <a:gd name="T16" fmla="*/ 35 w 44"/>
                <a:gd name="T17" fmla="*/ 24 h 49"/>
                <a:gd name="T18" fmla="*/ 22 w 44"/>
                <a:gd name="T1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9">
                  <a:moveTo>
                    <a:pt x="22" y="49"/>
                  </a:moveTo>
                  <a:cubicBezTo>
                    <a:pt x="9" y="49"/>
                    <a:pt x="0" y="40"/>
                    <a:pt x="0" y="24"/>
                  </a:cubicBezTo>
                  <a:cubicBezTo>
                    <a:pt x="0" y="9"/>
                    <a:pt x="9" y="0"/>
                    <a:pt x="22" y="0"/>
                  </a:cubicBezTo>
                  <a:cubicBezTo>
                    <a:pt x="34" y="0"/>
                    <a:pt x="44" y="9"/>
                    <a:pt x="44" y="24"/>
                  </a:cubicBezTo>
                  <a:cubicBezTo>
                    <a:pt x="44" y="40"/>
                    <a:pt x="34" y="49"/>
                    <a:pt x="22" y="49"/>
                  </a:cubicBezTo>
                  <a:close/>
                  <a:moveTo>
                    <a:pt x="22" y="7"/>
                  </a:moveTo>
                  <a:cubicBezTo>
                    <a:pt x="13" y="7"/>
                    <a:pt x="9" y="14"/>
                    <a:pt x="9" y="24"/>
                  </a:cubicBezTo>
                  <a:cubicBezTo>
                    <a:pt x="9" y="34"/>
                    <a:pt x="13" y="42"/>
                    <a:pt x="22" y="42"/>
                  </a:cubicBezTo>
                  <a:cubicBezTo>
                    <a:pt x="30" y="42"/>
                    <a:pt x="35" y="34"/>
                    <a:pt x="35" y="24"/>
                  </a:cubicBezTo>
                  <a:cubicBezTo>
                    <a:pt x="35" y="15"/>
                    <a:pt x="30" y="7"/>
                    <a:pt x="2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8"/>
            <p:cNvSpPr>
              <a:spLocks/>
            </p:cNvSpPr>
            <p:nvPr/>
          </p:nvSpPr>
          <p:spPr bwMode="auto">
            <a:xfrm>
              <a:off x="5741988" y="3332163"/>
              <a:ext cx="101600" cy="266700"/>
            </a:xfrm>
            <a:custGeom>
              <a:avLst/>
              <a:gdLst>
                <a:gd name="T0" fmla="*/ 23 w 27"/>
                <a:gd name="T1" fmla="*/ 8 h 71"/>
                <a:gd name="T2" fmla="*/ 16 w 27"/>
                <a:gd name="T3" fmla="*/ 14 h 71"/>
                <a:gd name="T4" fmla="*/ 16 w 27"/>
                <a:gd name="T5" fmla="*/ 24 h 71"/>
                <a:gd name="T6" fmla="*/ 26 w 27"/>
                <a:gd name="T7" fmla="*/ 24 h 71"/>
                <a:gd name="T8" fmla="*/ 27 w 27"/>
                <a:gd name="T9" fmla="*/ 31 h 71"/>
                <a:gd name="T10" fmla="*/ 16 w 27"/>
                <a:gd name="T11" fmla="*/ 31 h 71"/>
                <a:gd name="T12" fmla="*/ 16 w 27"/>
                <a:gd name="T13" fmla="*/ 71 h 71"/>
                <a:gd name="T14" fmla="*/ 8 w 27"/>
                <a:gd name="T15" fmla="*/ 71 h 71"/>
                <a:gd name="T16" fmla="*/ 8 w 27"/>
                <a:gd name="T17" fmla="*/ 31 h 71"/>
                <a:gd name="T18" fmla="*/ 0 w 27"/>
                <a:gd name="T19" fmla="*/ 31 h 71"/>
                <a:gd name="T20" fmla="*/ 0 w 27"/>
                <a:gd name="T21" fmla="*/ 24 h 71"/>
                <a:gd name="T22" fmla="*/ 8 w 27"/>
                <a:gd name="T23" fmla="*/ 24 h 71"/>
                <a:gd name="T24" fmla="*/ 8 w 27"/>
                <a:gd name="T25" fmla="*/ 13 h 71"/>
                <a:gd name="T26" fmla="*/ 22 w 27"/>
                <a:gd name="T27" fmla="*/ 0 h 71"/>
                <a:gd name="T28" fmla="*/ 26 w 27"/>
                <a:gd name="T29" fmla="*/ 1 h 71"/>
                <a:gd name="T30" fmla="*/ 27 w 27"/>
                <a:gd name="T31" fmla="*/ 9 h 71"/>
                <a:gd name="T32" fmla="*/ 23 w 27"/>
                <a:gd name="T33"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71">
                  <a:moveTo>
                    <a:pt x="23" y="8"/>
                  </a:moveTo>
                  <a:cubicBezTo>
                    <a:pt x="19" y="8"/>
                    <a:pt x="16" y="10"/>
                    <a:pt x="16" y="14"/>
                  </a:cubicBezTo>
                  <a:cubicBezTo>
                    <a:pt x="16" y="24"/>
                    <a:pt x="16" y="24"/>
                    <a:pt x="16" y="24"/>
                  </a:cubicBezTo>
                  <a:cubicBezTo>
                    <a:pt x="26" y="24"/>
                    <a:pt x="26" y="24"/>
                    <a:pt x="26" y="24"/>
                  </a:cubicBezTo>
                  <a:cubicBezTo>
                    <a:pt x="27" y="31"/>
                    <a:pt x="27" y="31"/>
                    <a:pt x="27" y="31"/>
                  </a:cubicBezTo>
                  <a:cubicBezTo>
                    <a:pt x="16" y="31"/>
                    <a:pt x="16" y="31"/>
                    <a:pt x="16" y="31"/>
                  </a:cubicBezTo>
                  <a:cubicBezTo>
                    <a:pt x="16" y="71"/>
                    <a:pt x="16" y="71"/>
                    <a:pt x="16" y="71"/>
                  </a:cubicBezTo>
                  <a:cubicBezTo>
                    <a:pt x="8" y="71"/>
                    <a:pt x="8" y="71"/>
                    <a:pt x="8" y="71"/>
                  </a:cubicBezTo>
                  <a:cubicBezTo>
                    <a:pt x="8" y="31"/>
                    <a:pt x="8" y="31"/>
                    <a:pt x="8" y="31"/>
                  </a:cubicBezTo>
                  <a:cubicBezTo>
                    <a:pt x="0" y="31"/>
                    <a:pt x="0" y="31"/>
                    <a:pt x="0" y="31"/>
                  </a:cubicBezTo>
                  <a:cubicBezTo>
                    <a:pt x="0" y="24"/>
                    <a:pt x="0" y="24"/>
                    <a:pt x="0" y="24"/>
                  </a:cubicBezTo>
                  <a:cubicBezTo>
                    <a:pt x="8" y="24"/>
                    <a:pt x="8" y="24"/>
                    <a:pt x="8" y="24"/>
                  </a:cubicBezTo>
                  <a:cubicBezTo>
                    <a:pt x="8" y="13"/>
                    <a:pt x="8" y="13"/>
                    <a:pt x="8" y="13"/>
                  </a:cubicBezTo>
                  <a:cubicBezTo>
                    <a:pt x="8" y="4"/>
                    <a:pt x="14" y="0"/>
                    <a:pt x="22" y="0"/>
                  </a:cubicBezTo>
                  <a:cubicBezTo>
                    <a:pt x="24" y="0"/>
                    <a:pt x="25" y="1"/>
                    <a:pt x="26" y="1"/>
                  </a:cubicBezTo>
                  <a:cubicBezTo>
                    <a:pt x="27" y="9"/>
                    <a:pt x="27" y="9"/>
                    <a:pt x="27" y="9"/>
                  </a:cubicBezTo>
                  <a:cubicBezTo>
                    <a:pt x="26" y="8"/>
                    <a:pt x="24" y="8"/>
                    <a:pt x="2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9"/>
            <p:cNvSpPr>
              <a:spLocks/>
            </p:cNvSpPr>
            <p:nvPr/>
          </p:nvSpPr>
          <p:spPr bwMode="auto">
            <a:xfrm>
              <a:off x="5956300" y="3419475"/>
              <a:ext cx="255587" cy="179387"/>
            </a:xfrm>
            <a:custGeom>
              <a:avLst/>
              <a:gdLst>
                <a:gd name="T0" fmla="*/ 59 w 68"/>
                <a:gd name="T1" fmla="*/ 48 h 48"/>
                <a:gd name="T2" fmla="*/ 59 w 68"/>
                <a:gd name="T3" fmla="*/ 16 h 48"/>
                <a:gd name="T4" fmla="*/ 52 w 68"/>
                <a:gd name="T5" fmla="*/ 8 h 48"/>
                <a:gd name="T6" fmla="*/ 38 w 68"/>
                <a:gd name="T7" fmla="*/ 15 h 48"/>
                <a:gd name="T8" fmla="*/ 38 w 68"/>
                <a:gd name="T9" fmla="*/ 48 h 48"/>
                <a:gd name="T10" fmla="*/ 30 w 68"/>
                <a:gd name="T11" fmla="*/ 48 h 48"/>
                <a:gd name="T12" fmla="*/ 30 w 68"/>
                <a:gd name="T13" fmla="*/ 16 h 48"/>
                <a:gd name="T14" fmla="*/ 23 w 68"/>
                <a:gd name="T15" fmla="*/ 8 h 48"/>
                <a:gd name="T16" fmla="*/ 9 w 68"/>
                <a:gd name="T17" fmla="*/ 15 h 48"/>
                <a:gd name="T18" fmla="*/ 9 w 68"/>
                <a:gd name="T19" fmla="*/ 48 h 48"/>
                <a:gd name="T20" fmla="*/ 0 w 68"/>
                <a:gd name="T21" fmla="*/ 48 h 48"/>
                <a:gd name="T22" fmla="*/ 0 w 68"/>
                <a:gd name="T23" fmla="*/ 1 h 48"/>
                <a:gd name="T24" fmla="*/ 8 w 68"/>
                <a:gd name="T25" fmla="*/ 1 h 48"/>
                <a:gd name="T26" fmla="*/ 9 w 68"/>
                <a:gd name="T27" fmla="*/ 8 h 48"/>
                <a:gd name="T28" fmla="*/ 25 w 68"/>
                <a:gd name="T29" fmla="*/ 0 h 48"/>
                <a:gd name="T30" fmla="*/ 38 w 68"/>
                <a:gd name="T31" fmla="*/ 8 h 48"/>
                <a:gd name="T32" fmla="*/ 54 w 68"/>
                <a:gd name="T33" fmla="*/ 0 h 48"/>
                <a:gd name="T34" fmla="*/ 68 w 68"/>
                <a:gd name="T35" fmla="*/ 14 h 48"/>
                <a:gd name="T36" fmla="*/ 68 w 68"/>
                <a:gd name="T37" fmla="*/ 48 h 48"/>
                <a:gd name="T38" fmla="*/ 59 w 68"/>
                <a:gd name="T3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48">
                  <a:moveTo>
                    <a:pt x="59" y="48"/>
                  </a:moveTo>
                  <a:cubicBezTo>
                    <a:pt x="59" y="16"/>
                    <a:pt x="59" y="16"/>
                    <a:pt x="59" y="16"/>
                  </a:cubicBezTo>
                  <a:cubicBezTo>
                    <a:pt x="59" y="11"/>
                    <a:pt x="57" y="8"/>
                    <a:pt x="52" y="8"/>
                  </a:cubicBezTo>
                  <a:cubicBezTo>
                    <a:pt x="47" y="8"/>
                    <a:pt x="43" y="11"/>
                    <a:pt x="38" y="15"/>
                  </a:cubicBezTo>
                  <a:cubicBezTo>
                    <a:pt x="38" y="48"/>
                    <a:pt x="38" y="48"/>
                    <a:pt x="38" y="48"/>
                  </a:cubicBezTo>
                  <a:cubicBezTo>
                    <a:pt x="30" y="48"/>
                    <a:pt x="30" y="48"/>
                    <a:pt x="30" y="48"/>
                  </a:cubicBezTo>
                  <a:cubicBezTo>
                    <a:pt x="30" y="16"/>
                    <a:pt x="30" y="16"/>
                    <a:pt x="30" y="16"/>
                  </a:cubicBezTo>
                  <a:cubicBezTo>
                    <a:pt x="30" y="11"/>
                    <a:pt x="28" y="8"/>
                    <a:pt x="23" y="8"/>
                  </a:cubicBezTo>
                  <a:cubicBezTo>
                    <a:pt x="18" y="8"/>
                    <a:pt x="14" y="11"/>
                    <a:pt x="9" y="15"/>
                  </a:cubicBezTo>
                  <a:cubicBezTo>
                    <a:pt x="9" y="48"/>
                    <a:pt x="9" y="48"/>
                    <a:pt x="9" y="48"/>
                  </a:cubicBezTo>
                  <a:cubicBezTo>
                    <a:pt x="0" y="48"/>
                    <a:pt x="0" y="48"/>
                    <a:pt x="0" y="48"/>
                  </a:cubicBezTo>
                  <a:cubicBezTo>
                    <a:pt x="0" y="1"/>
                    <a:pt x="0" y="1"/>
                    <a:pt x="0" y="1"/>
                  </a:cubicBezTo>
                  <a:cubicBezTo>
                    <a:pt x="8" y="1"/>
                    <a:pt x="8" y="1"/>
                    <a:pt x="8" y="1"/>
                  </a:cubicBezTo>
                  <a:cubicBezTo>
                    <a:pt x="9" y="8"/>
                    <a:pt x="9" y="8"/>
                    <a:pt x="9" y="8"/>
                  </a:cubicBezTo>
                  <a:cubicBezTo>
                    <a:pt x="13" y="3"/>
                    <a:pt x="18" y="0"/>
                    <a:pt x="25" y="0"/>
                  </a:cubicBezTo>
                  <a:cubicBezTo>
                    <a:pt x="32" y="0"/>
                    <a:pt x="36" y="3"/>
                    <a:pt x="38" y="8"/>
                  </a:cubicBezTo>
                  <a:cubicBezTo>
                    <a:pt x="42" y="3"/>
                    <a:pt x="48" y="0"/>
                    <a:pt x="54" y="0"/>
                  </a:cubicBezTo>
                  <a:cubicBezTo>
                    <a:pt x="63" y="0"/>
                    <a:pt x="68" y="5"/>
                    <a:pt x="68" y="14"/>
                  </a:cubicBezTo>
                  <a:cubicBezTo>
                    <a:pt x="68" y="48"/>
                    <a:pt x="68" y="48"/>
                    <a:pt x="68" y="48"/>
                  </a:cubicBezTo>
                  <a:lnTo>
                    <a:pt x="59"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10"/>
            <p:cNvSpPr>
              <a:spLocks noEditPoints="1"/>
            </p:cNvSpPr>
            <p:nvPr/>
          </p:nvSpPr>
          <p:spPr bwMode="auto">
            <a:xfrm>
              <a:off x="6248400" y="3419475"/>
              <a:ext cx="146050" cy="184150"/>
            </a:xfrm>
            <a:custGeom>
              <a:avLst/>
              <a:gdLst>
                <a:gd name="T0" fmla="*/ 32 w 39"/>
                <a:gd name="T1" fmla="*/ 48 h 49"/>
                <a:gd name="T2" fmla="*/ 31 w 39"/>
                <a:gd name="T3" fmla="*/ 42 h 49"/>
                <a:gd name="T4" fmla="*/ 14 w 39"/>
                <a:gd name="T5" fmla="*/ 49 h 49"/>
                <a:gd name="T6" fmla="*/ 0 w 39"/>
                <a:gd name="T7" fmla="*/ 36 h 49"/>
                <a:gd name="T8" fmla="*/ 30 w 39"/>
                <a:gd name="T9" fmla="*/ 17 h 49"/>
                <a:gd name="T10" fmla="*/ 30 w 39"/>
                <a:gd name="T11" fmla="*/ 15 h 49"/>
                <a:gd name="T12" fmla="*/ 21 w 39"/>
                <a:gd name="T13" fmla="*/ 7 h 49"/>
                <a:gd name="T14" fmla="*/ 5 w 39"/>
                <a:gd name="T15" fmla="*/ 11 h 49"/>
                <a:gd name="T16" fmla="*/ 4 w 39"/>
                <a:gd name="T17" fmla="*/ 4 h 49"/>
                <a:gd name="T18" fmla="*/ 22 w 39"/>
                <a:gd name="T19" fmla="*/ 0 h 49"/>
                <a:gd name="T20" fmla="*/ 39 w 39"/>
                <a:gd name="T21" fmla="*/ 15 h 49"/>
                <a:gd name="T22" fmla="*/ 39 w 39"/>
                <a:gd name="T23" fmla="*/ 48 h 49"/>
                <a:gd name="T24" fmla="*/ 32 w 39"/>
                <a:gd name="T25" fmla="*/ 48 h 49"/>
                <a:gd name="T26" fmla="*/ 30 w 39"/>
                <a:gd name="T27" fmla="*/ 24 h 49"/>
                <a:gd name="T28" fmla="*/ 9 w 39"/>
                <a:gd name="T29" fmla="*/ 35 h 49"/>
                <a:gd name="T30" fmla="*/ 16 w 39"/>
                <a:gd name="T31" fmla="*/ 42 h 49"/>
                <a:gd name="T32" fmla="*/ 30 w 39"/>
                <a:gd name="T33" fmla="*/ 35 h 49"/>
                <a:gd name="T34" fmla="*/ 30 w 39"/>
                <a:gd name="T3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9">
                  <a:moveTo>
                    <a:pt x="32" y="48"/>
                  </a:moveTo>
                  <a:cubicBezTo>
                    <a:pt x="31" y="42"/>
                    <a:pt x="31" y="42"/>
                    <a:pt x="31" y="42"/>
                  </a:cubicBezTo>
                  <a:cubicBezTo>
                    <a:pt x="27" y="46"/>
                    <a:pt x="22" y="49"/>
                    <a:pt x="14" y="49"/>
                  </a:cubicBezTo>
                  <a:cubicBezTo>
                    <a:pt x="6" y="49"/>
                    <a:pt x="0" y="44"/>
                    <a:pt x="0" y="36"/>
                  </a:cubicBezTo>
                  <a:cubicBezTo>
                    <a:pt x="0" y="24"/>
                    <a:pt x="10" y="19"/>
                    <a:pt x="30" y="17"/>
                  </a:cubicBezTo>
                  <a:cubicBezTo>
                    <a:pt x="30" y="15"/>
                    <a:pt x="30" y="15"/>
                    <a:pt x="30" y="15"/>
                  </a:cubicBezTo>
                  <a:cubicBezTo>
                    <a:pt x="30" y="9"/>
                    <a:pt x="27" y="7"/>
                    <a:pt x="21" y="7"/>
                  </a:cubicBezTo>
                  <a:cubicBezTo>
                    <a:pt x="15" y="7"/>
                    <a:pt x="10" y="9"/>
                    <a:pt x="5" y="11"/>
                  </a:cubicBezTo>
                  <a:cubicBezTo>
                    <a:pt x="4" y="4"/>
                    <a:pt x="4" y="4"/>
                    <a:pt x="4" y="4"/>
                  </a:cubicBezTo>
                  <a:cubicBezTo>
                    <a:pt x="9" y="1"/>
                    <a:pt x="15" y="0"/>
                    <a:pt x="22" y="0"/>
                  </a:cubicBezTo>
                  <a:cubicBezTo>
                    <a:pt x="33" y="0"/>
                    <a:pt x="39" y="4"/>
                    <a:pt x="39" y="15"/>
                  </a:cubicBezTo>
                  <a:cubicBezTo>
                    <a:pt x="39" y="48"/>
                    <a:pt x="39" y="48"/>
                    <a:pt x="39" y="48"/>
                  </a:cubicBezTo>
                  <a:lnTo>
                    <a:pt x="32" y="48"/>
                  </a:lnTo>
                  <a:close/>
                  <a:moveTo>
                    <a:pt x="30" y="24"/>
                  </a:moveTo>
                  <a:cubicBezTo>
                    <a:pt x="13" y="26"/>
                    <a:pt x="9" y="30"/>
                    <a:pt x="9" y="35"/>
                  </a:cubicBezTo>
                  <a:cubicBezTo>
                    <a:pt x="9" y="39"/>
                    <a:pt x="12" y="42"/>
                    <a:pt x="16" y="42"/>
                  </a:cubicBezTo>
                  <a:cubicBezTo>
                    <a:pt x="21" y="42"/>
                    <a:pt x="26" y="39"/>
                    <a:pt x="30" y="35"/>
                  </a:cubicBezTo>
                  <a:lnTo>
                    <a:pt x="3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11"/>
            <p:cNvSpPr>
              <a:spLocks/>
            </p:cNvSpPr>
            <p:nvPr/>
          </p:nvSpPr>
          <p:spPr bwMode="auto">
            <a:xfrm>
              <a:off x="6429375" y="3359150"/>
              <a:ext cx="100012" cy="244475"/>
            </a:xfrm>
            <a:custGeom>
              <a:avLst/>
              <a:gdLst>
                <a:gd name="T0" fmla="*/ 21 w 27"/>
                <a:gd name="T1" fmla="*/ 65 h 65"/>
                <a:gd name="T2" fmla="*/ 7 w 27"/>
                <a:gd name="T3" fmla="*/ 52 h 65"/>
                <a:gd name="T4" fmla="*/ 7 w 27"/>
                <a:gd name="T5" fmla="*/ 24 h 65"/>
                <a:gd name="T6" fmla="*/ 0 w 27"/>
                <a:gd name="T7" fmla="*/ 24 h 65"/>
                <a:gd name="T8" fmla="*/ 0 w 27"/>
                <a:gd name="T9" fmla="*/ 17 h 65"/>
                <a:gd name="T10" fmla="*/ 7 w 27"/>
                <a:gd name="T11" fmla="*/ 17 h 65"/>
                <a:gd name="T12" fmla="*/ 7 w 27"/>
                <a:gd name="T13" fmla="*/ 1 h 65"/>
                <a:gd name="T14" fmla="*/ 16 w 27"/>
                <a:gd name="T15" fmla="*/ 0 h 65"/>
                <a:gd name="T16" fmla="*/ 16 w 27"/>
                <a:gd name="T17" fmla="*/ 17 h 65"/>
                <a:gd name="T18" fmla="*/ 26 w 27"/>
                <a:gd name="T19" fmla="*/ 17 h 65"/>
                <a:gd name="T20" fmla="*/ 27 w 27"/>
                <a:gd name="T21" fmla="*/ 24 h 65"/>
                <a:gd name="T22" fmla="*/ 16 w 27"/>
                <a:gd name="T23" fmla="*/ 24 h 65"/>
                <a:gd name="T24" fmla="*/ 16 w 27"/>
                <a:gd name="T25" fmla="*/ 51 h 65"/>
                <a:gd name="T26" fmla="*/ 22 w 27"/>
                <a:gd name="T27" fmla="*/ 57 h 65"/>
                <a:gd name="T28" fmla="*/ 26 w 27"/>
                <a:gd name="T29" fmla="*/ 57 h 65"/>
                <a:gd name="T30" fmla="*/ 27 w 27"/>
                <a:gd name="T31" fmla="*/ 64 h 65"/>
                <a:gd name="T32" fmla="*/ 21 w 27"/>
                <a:gd name="T3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65">
                  <a:moveTo>
                    <a:pt x="21" y="65"/>
                  </a:moveTo>
                  <a:cubicBezTo>
                    <a:pt x="12" y="65"/>
                    <a:pt x="7" y="62"/>
                    <a:pt x="7" y="52"/>
                  </a:cubicBezTo>
                  <a:cubicBezTo>
                    <a:pt x="7" y="24"/>
                    <a:pt x="7" y="24"/>
                    <a:pt x="7" y="24"/>
                  </a:cubicBezTo>
                  <a:cubicBezTo>
                    <a:pt x="0" y="24"/>
                    <a:pt x="0" y="24"/>
                    <a:pt x="0" y="24"/>
                  </a:cubicBezTo>
                  <a:cubicBezTo>
                    <a:pt x="0" y="17"/>
                    <a:pt x="0" y="17"/>
                    <a:pt x="0" y="17"/>
                  </a:cubicBezTo>
                  <a:cubicBezTo>
                    <a:pt x="7" y="17"/>
                    <a:pt x="7" y="17"/>
                    <a:pt x="7" y="17"/>
                  </a:cubicBezTo>
                  <a:cubicBezTo>
                    <a:pt x="7" y="1"/>
                    <a:pt x="7" y="1"/>
                    <a:pt x="7" y="1"/>
                  </a:cubicBezTo>
                  <a:cubicBezTo>
                    <a:pt x="16" y="0"/>
                    <a:pt x="16" y="0"/>
                    <a:pt x="16" y="0"/>
                  </a:cubicBezTo>
                  <a:cubicBezTo>
                    <a:pt x="16" y="17"/>
                    <a:pt x="16" y="17"/>
                    <a:pt x="16" y="17"/>
                  </a:cubicBezTo>
                  <a:cubicBezTo>
                    <a:pt x="26" y="17"/>
                    <a:pt x="26" y="17"/>
                    <a:pt x="26" y="17"/>
                  </a:cubicBezTo>
                  <a:cubicBezTo>
                    <a:pt x="27" y="24"/>
                    <a:pt x="27" y="24"/>
                    <a:pt x="27" y="24"/>
                  </a:cubicBezTo>
                  <a:cubicBezTo>
                    <a:pt x="16" y="24"/>
                    <a:pt x="16" y="24"/>
                    <a:pt x="16" y="24"/>
                  </a:cubicBezTo>
                  <a:cubicBezTo>
                    <a:pt x="16" y="51"/>
                    <a:pt x="16" y="51"/>
                    <a:pt x="16" y="51"/>
                  </a:cubicBezTo>
                  <a:cubicBezTo>
                    <a:pt x="16" y="55"/>
                    <a:pt x="17" y="57"/>
                    <a:pt x="22" y="57"/>
                  </a:cubicBezTo>
                  <a:cubicBezTo>
                    <a:pt x="24" y="57"/>
                    <a:pt x="25" y="57"/>
                    <a:pt x="26" y="57"/>
                  </a:cubicBezTo>
                  <a:cubicBezTo>
                    <a:pt x="27" y="64"/>
                    <a:pt x="27" y="64"/>
                    <a:pt x="27" y="64"/>
                  </a:cubicBezTo>
                  <a:cubicBezTo>
                    <a:pt x="26" y="64"/>
                    <a:pt x="24" y="65"/>
                    <a:pt x="2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2"/>
            <p:cNvSpPr>
              <a:spLocks noEditPoints="1"/>
            </p:cNvSpPr>
            <p:nvPr/>
          </p:nvSpPr>
          <p:spPr bwMode="auto">
            <a:xfrm>
              <a:off x="6559550" y="3419475"/>
              <a:ext cx="153987" cy="184150"/>
            </a:xfrm>
            <a:custGeom>
              <a:avLst/>
              <a:gdLst>
                <a:gd name="T0" fmla="*/ 41 w 41"/>
                <a:gd name="T1" fmla="*/ 25 h 49"/>
                <a:gd name="T2" fmla="*/ 9 w 41"/>
                <a:gd name="T3" fmla="*/ 25 h 49"/>
                <a:gd name="T4" fmla="*/ 23 w 41"/>
                <a:gd name="T5" fmla="*/ 41 h 49"/>
                <a:gd name="T6" fmla="*/ 40 w 41"/>
                <a:gd name="T7" fmla="*/ 35 h 49"/>
                <a:gd name="T8" fmla="*/ 41 w 41"/>
                <a:gd name="T9" fmla="*/ 43 h 49"/>
                <a:gd name="T10" fmla="*/ 22 w 41"/>
                <a:gd name="T11" fmla="*/ 49 h 49"/>
                <a:gd name="T12" fmla="*/ 0 w 41"/>
                <a:gd name="T13" fmla="*/ 24 h 49"/>
                <a:gd name="T14" fmla="*/ 21 w 41"/>
                <a:gd name="T15" fmla="*/ 0 h 49"/>
                <a:gd name="T16" fmla="*/ 41 w 41"/>
                <a:gd name="T17" fmla="*/ 23 h 49"/>
                <a:gd name="T18" fmla="*/ 41 w 41"/>
                <a:gd name="T19" fmla="*/ 25 h 49"/>
                <a:gd name="T20" fmla="*/ 21 w 41"/>
                <a:gd name="T21" fmla="*/ 7 h 49"/>
                <a:gd name="T22" fmla="*/ 9 w 41"/>
                <a:gd name="T23" fmla="*/ 19 h 49"/>
                <a:gd name="T24" fmla="*/ 32 w 41"/>
                <a:gd name="T25" fmla="*/ 19 h 49"/>
                <a:gd name="T26" fmla="*/ 21 w 41"/>
                <a:gd name="T2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9">
                  <a:moveTo>
                    <a:pt x="41" y="25"/>
                  </a:moveTo>
                  <a:cubicBezTo>
                    <a:pt x="9" y="25"/>
                    <a:pt x="9" y="25"/>
                    <a:pt x="9" y="25"/>
                  </a:cubicBezTo>
                  <a:cubicBezTo>
                    <a:pt x="9" y="36"/>
                    <a:pt x="14" y="41"/>
                    <a:pt x="23" y="41"/>
                  </a:cubicBezTo>
                  <a:cubicBezTo>
                    <a:pt x="29" y="41"/>
                    <a:pt x="34" y="39"/>
                    <a:pt x="40" y="35"/>
                  </a:cubicBezTo>
                  <a:cubicBezTo>
                    <a:pt x="41" y="43"/>
                    <a:pt x="41" y="43"/>
                    <a:pt x="41" y="43"/>
                  </a:cubicBezTo>
                  <a:cubicBezTo>
                    <a:pt x="36" y="47"/>
                    <a:pt x="30" y="49"/>
                    <a:pt x="22" y="49"/>
                  </a:cubicBezTo>
                  <a:cubicBezTo>
                    <a:pt x="10" y="49"/>
                    <a:pt x="0" y="42"/>
                    <a:pt x="0" y="24"/>
                  </a:cubicBezTo>
                  <a:cubicBezTo>
                    <a:pt x="0" y="9"/>
                    <a:pt x="9" y="0"/>
                    <a:pt x="21" y="0"/>
                  </a:cubicBezTo>
                  <a:cubicBezTo>
                    <a:pt x="35" y="0"/>
                    <a:pt x="41" y="10"/>
                    <a:pt x="41" y="23"/>
                  </a:cubicBezTo>
                  <a:lnTo>
                    <a:pt x="41" y="25"/>
                  </a:lnTo>
                  <a:close/>
                  <a:moveTo>
                    <a:pt x="21" y="7"/>
                  </a:moveTo>
                  <a:cubicBezTo>
                    <a:pt x="15" y="7"/>
                    <a:pt x="11" y="11"/>
                    <a:pt x="9" y="19"/>
                  </a:cubicBezTo>
                  <a:cubicBezTo>
                    <a:pt x="32" y="19"/>
                    <a:pt x="32" y="19"/>
                    <a:pt x="32" y="19"/>
                  </a:cubicBezTo>
                  <a:cubicBezTo>
                    <a:pt x="31" y="11"/>
                    <a:pt x="28" y="7"/>
                    <a:pt x="2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3"/>
            <p:cNvSpPr>
              <a:spLocks/>
            </p:cNvSpPr>
            <p:nvPr/>
          </p:nvSpPr>
          <p:spPr bwMode="auto">
            <a:xfrm>
              <a:off x="6754813" y="3419475"/>
              <a:ext cx="101600" cy="179387"/>
            </a:xfrm>
            <a:custGeom>
              <a:avLst/>
              <a:gdLst>
                <a:gd name="T0" fmla="*/ 9 w 27"/>
                <a:gd name="T1" fmla="*/ 20 h 48"/>
                <a:gd name="T2" fmla="*/ 9 w 27"/>
                <a:gd name="T3" fmla="*/ 48 h 48"/>
                <a:gd name="T4" fmla="*/ 0 w 27"/>
                <a:gd name="T5" fmla="*/ 48 h 48"/>
                <a:gd name="T6" fmla="*/ 0 w 27"/>
                <a:gd name="T7" fmla="*/ 1 h 48"/>
                <a:gd name="T8" fmla="*/ 7 w 27"/>
                <a:gd name="T9" fmla="*/ 1 h 48"/>
                <a:gd name="T10" fmla="*/ 9 w 27"/>
                <a:gd name="T11" fmla="*/ 10 h 48"/>
                <a:gd name="T12" fmla="*/ 25 w 27"/>
                <a:gd name="T13" fmla="*/ 0 h 48"/>
                <a:gd name="T14" fmla="*/ 27 w 27"/>
                <a:gd name="T15" fmla="*/ 8 h 48"/>
                <a:gd name="T16" fmla="*/ 9 w 27"/>
                <a:gd name="T1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8">
                  <a:moveTo>
                    <a:pt x="9" y="20"/>
                  </a:moveTo>
                  <a:cubicBezTo>
                    <a:pt x="9" y="48"/>
                    <a:pt x="9" y="48"/>
                    <a:pt x="9" y="48"/>
                  </a:cubicBezTo>
                  <a:cubicBezTo>
                    <a:pt x="0" y="48"/>
                    <a:pt x="0" y="48"/>
                    <a:pt x="0" y="48"/>
                  </a:cubicBezTo>
                  <a:cubicBezTo>
                    <a:pt x="0" y="1"/>
                    <a:pt x="0" y="1"/>
                    <a:pt x="0" y="1"/>
                  </a:cubicBezTo>
                  <a:cubicBezTo>
                    <a:pt x="7" y="1"/>
                    <a:pt x="7" y="1"/>
                    <a:pt x="7" y="1"/>
                  </a:cubicBezTo>
                  <a:cubicBezTo>
                    <a:pt x="9" y="10"/>
                    <a:pt x="9" y="10"/>
                    <a:pt x="9" y="10"/>
                  </a:cubicBezTo>
                  <a:cubicBezTo>
                    <a:pt x="12" y="5"/>
                    <a:pt x="18" y="0"/>
                    <a:pt x="25" y="0"/>
                  </a:cubicBezTo>
                  <a:cubicBezTo>
                    <a:pt x="27" y="8"/>
                    <a:pt x="27" y="8"/>
                    <a:pt x="27" y="8"/>
                  </a:cubicBezTo>
                  <a:cubicBezTo>
                    <a:pt x="19" y="9"/>
                    <a:pt x="12" y="14"/>
                    <a:pt x="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14"/>
            <p:cNvSpPr>
              <a:spLocks noEditPoints="1"/>
            </p:cNvSpPr>
            <p:nvPr/>
          </p:nvSpPr>
          <p:spPr bwMode="auto">
            <a:xfrm>
              <a:off x="6886575" y="3344863"/>
              <a:ext cx="41275" cy="254000"/>
            </a:xfrm>
            <a:custGeom>
              <a:avLst/>
              <a:gdLst>
                <a:gd name="T0" fmla="*/ 6 w 11"/>
                <a:gd name="T1" fmla="*/ 11 h 68"/>
                <a:gd name="T2" fmla="*/ 0 w 11"/>
                <a:gd name="T3" fmla="*/ 6 h 68"/>
                <a:gd name="T4" fmla="*/ 6 w 11"/>
                <a:gd name="T5" fmla="*/ 0 h 68"/>
                <a:gd name="T6" fmla="*/ 11 w 11"/>
                <a:gd name="T7" fmla="*/ 6 h 68"/>
                <a:gd name="T8" fmla="*/ 6 w 11"/>
                <a:gd name="T9" fmla="*/ 11 h 68"/>
                <a:gd name="T10" fmla="*/ 1 w 11"/>
                <a:gd name="T11" fmla="*/ 68 h 68"/>
                <a:gd name="T12" fmla="*/ 1 w 11"/>
                <a:gd name="T13" fmla="*/ 21 h 68"/>
                <a:gd name="T14" fmla="*/ 10 w 11"/>
                <a:gd name="T15" fmla="*/ 21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6" y="11"/>
                  </a:moveTo>
                  <a:cubicBezTo>
                    <a:pt x="3" y="11"/>
                    <a:pt x="0" y="9"/>
                    <a:pt x="0" y="6"/>
                  </a:cubicBezTo>
                  <a:cubicBezTo>
                    <a:pt x="0" y="3"/>
                    <a:pt x="3" y="0"/>
                    <a:pt x="6" y="0"/>
                  </a:cubicBezTo>
                  <a:cubicBezTo>
                    <a:pt x="9" y="0"/>
                    <a:pt x="11" y="3"/>
                    <a:pt x="11" y="6"/>
                  </a:cubicBezTo>
                  <a:cubicBezTo>
                    <a:pt x="11" y="9"/>
                    <a:pt x="9" y="11"/>
                    <a:pt x="6" y="11"/>
                  </a:cubicBezTo>
                  <a:close/>
                  <a:moveTo>
                    <a:pt x="1" y="68"/>
                  </a:moveTo>
                  <a:cubicBezTo>
                    <a:pt x="1" y="21"/>
                    <a:pt x="1" y="21"/>
                    <a:pt x="1" y="21"/>
                  </a:cubicBezTo>
                  <a:cubicBezTo>
                    <a:pt x="10" y="21"/>
                    <a:pt x="10" y="21"/>
                    <a:pt x="10" y="21"/>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15"/>
            <p:cNvSpPr>
              <a:spLocks noEditPoints="1"/>
            </p:cNvSpPr>
            <p:nvPr/>
          </p:nvSpPr>
          <p:spPr bwMode="auto">
            <a:xfrm>
              <a:off x="6969125" y="3419475"/>
              <a:ext cx="146050" cy="184150"/>
            </a:xfrm>
            <a:custGeom>
              <a:avLst/>
              <a:gdLst>
                <a:gd name="T0" fmla="*/ 31 w 39"/>
                <a:gd name="T1" fmla="*/ 48 h 49"/>
                <a:gd name="T2" fmla="*/ 30 w 39"/>
                <a:gd name="T3" fmla="*/ 42 h 49"/>
                <a:gd name="T4" fmla="*/ 14 w 39"/>
                <a:gd name="T5" fmla="*/ 49 h 49"/>
                <a:gd name="T6" fmla="*/ 0 w 39"/>
                <a:gd name="T7" fmla="*/ 36 h 49"/>
                <a:gd name="T8" fmla="*/ 30 w 39"/>
                <a:gd name="T9" fmla="*/ 17 h 49"/>
                <a:gd name="T10" fmla="*/ 30 w 39"/>
                <a:gd name="T11" fmla="*/ 15 h 49"/>
                <a:gd name="T12" fmla="*/ 21 w 39"/>
                <a:gd name="T13" fmla="*/ 7 h 49"/>
                <a:gd name="T14" fmla="*/ 4 w 39"/>
                <a:gd name="T15" fmla="*/ 11 h 49"/>
                <a:gd name="T16" fmla="*/ 3 w 39"/>
                <a:gd name="T17" fmla="*/ 4 h 49"/>
                <a:gd name="T18" fmla="*/ 22 w 39"/>
                <a:gd name="T19" fmla="*/ 0 h 49"/>
                <a:gd name="T20" fmla="*/ 39 w 39"/>
                <a:gd name="T21" fmla="*/ 15 h 49"/>
                <a:gd name="T22" fmla="*/ 39 w 39"/>
                <a:gd name="T23" fmla="*/ 48 h 49"/>
                <a:gd name="T24" fmla="*/ 31 w 39"/>
                <a:gd name="T25" fmla="*/ 48 h 49"/>
                <a:gd name="T26" fmla="*/ 30 w 39"/>
                <a:gd name="T27" fmla="*/ 24 h 49"/>
                <a:gd name="T28" fmla="*/ 9 w 39"/>
                <a:gd name="T29" fmla="*/ 35 h 49"/>
                <a:gd name="T30" fmla="*/ 16 w 39"/>
                <a:gd name="T31" fmla="*/ 42 h 49"/>
                <a:gd name="T32" fmla="*/ 30 w 39"/>
                <a:gd name="T33" fmla="*/ 35 h 49"/>
                <a:gd name="T34" fmla="*/ 30 w 39"/>
                <a:gd name="T3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9">
                  <a:moveTo>
                    <a:pt x="31" y="48"/>
                  </a:moveTo>
                  <a:cubicBezTo>
                    <a:pt x="30" y="42"/>
                    <a:pt x="30" y="42"/>
                    <a:pt x="30" y="42"/>
                  </a:cubicBezTo>
                  <a:cubicBezTo>
                    <a:pt x="27" y="46"/>
                    <a:pt x="22" y="49"/>
                    <a:pt x="14" y="49"/>
                  </a:cubicBezTo>
                  <a:cubicBezTo>
                    <a:pt x="5" y="49"/>
                    <a:pt x="0" y="44"/>
                    <a:pt x="0" y="36"/>
                  </a:cubicBezTo>
                  <a:cubicBezTo>
                    <a:pt x="0" y="24"/>
                    <a:pt x="10" y="19"/>
                    <a:pt x="30" y="17"/>
                  </a:cubicBezTo>
                  <a:cubicBezTo>
                    <a:pt x="30" y="15"/>
                    <a:pt x="30" y="15"/>
                    <a:pt x="30" y="15"/>
                  </a:cubicBezTo>
                  <a:cubicBezTo>
                    <a:pt x="30" y="9"/>
                    <a:pt x="26" y="7"/>
                    <a:pt x="21" y="7"/>
                  </a:cubicBezTo>
                  <a:cubicBezTo>
                    <a:pt x="15" y="7"/>
                    <a:pt x="10" y="9"/>
                    <a:pt x="4" y="11"/>
                  </a:cubicBezTo>
                  <a:cubicBezTo>
                    <a:pt x="3" y="4"/>
                    <a:pt x="3" y="4"/>
                    <a:pt x="3" y="4"/>
                  </a:cubicBezTo>
                  <a:cubicBezTo>
                    <a:pt x="9" y="1"/>
                    <a:pt x="14" y="0"/>
                    <a:pt x="22" y="0"/>
                  </a:cubicBezTo>
                  <a:cubicBezTo>
                    <a:pt x="33" y="0"/>
                    <a:pt x="39" y="4"/>
                    <a:pt x="39" y="15"/>
                  </a:cubicBezTo>
                  <a:cubicBezTo>
                    <a:pt x="39" y="48"/>
                    <a:pt x="39" y="48"/>
                    <a:pt x="39" y="48"/>
                  </a:cubicBezTo>
                  <a:lnTo>
                    <a:pt x="31" y="48"/>
                  </a:lnTo>
                  <a:close/>
                  <a:moveTo>
                    <a:pt x="30" y="24"/>
                  </a:moveTo>
                  <a:cubicBezTo>
                    <a:pt x="12" y="26"/>
                    <a:pt x="9" y="30"/>
                    <a:pt x="9" y="35"/>
                  </a:cubicBezTo>
                  <a:cubicBezTo>
                    <a:pt x="9" y="39"/>
                    <a:pt x="11" y="42"/>
                    <a:pt x="16" y="42"/>
                  </a:cubicBezTo>
                  <a:cubicBezTo>
                    <a:pt x="21" y="42"/>
                    <a:pt x="26" y="39"/>
                    <a:pt x="30" y="35"/>
                  </a:cubicBezTo>
                  <a:lnTo>
                    <a:pt x="3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16"/>
            <p:cNvSpPr>
              <a:spLocks/>
            </p:cNvSpPr>
            <p:nvPr/>
          </p:nvSpPr>
          <p:spPr bwMode="auto">
            <a:xfrm>
              <a:off x="7167563" y="3328988"/>
              <a:ext cx="33337" cy="269875"/>
            </a:xfrm>
            <a:custGeom>
              <a:avLst/>
              <a:gdLst>
                <a:gd name="T0" fmla="*/ 0 w 21"/>
                <a:gd name="T1" fmla="*/ 170 h 170"/>
                <a:gd name="T2" fmla="*/ 0 w 21"/>
                <a:gd name="T3" fmla="*/ 5 h 170"/>
                <a:gd name="T4" fmla="*/ 21 w 21"/>
                <a:gd name="T5" fmla="*/ 0 h 170"/>
                <a:gd name="T6" fmla="*/ 21 w 21"/>
                <a:gd name="T7" fmla="*/ 170 h 170"/>
                <a:gd name="T8" fmla="*/ 0 w 21"/>
                <a:gd name="T9" fmla="*/ 170 h 170"/>
              </a:gdLst>
              <a:ahLst/>
              <a:cxnLst>
                <a:cxn ang="0">
                  <a:pos x="T0" y="T1"/>
                </a:cxn>
                <a:cxn ang="0">
                  <a:pos x="T2" y="T3"/>
                </a:cxn>
                <a:cxn ang="0">
                  <a:pos x="T4" y="T5"/>
                </a:cxn>
                <a:cxn ang="0">
                  <a:pos x="T6" y="T7"/>
                </a:cxn>
                <a:cxn ang="0">
                  <a:pos x="T8" y="T9"/>
                </a:cxn>
              </a:cxnLst>
              <a:rect l="0" t="0" r="r" b="b"/>
              <a:pathLst>
                <a:path w="21" h="170">
                  <a:moveTo>
                    <a:pt x="0" y="170"/>
                  </a:moveTo>
                  <a:lnTo>
                    <a:pt x="0" y="5"/>
                  </a:lnTo>
                  <a:lnTo>
                    <a:pt x="21" y="0"/>
                  </a:lnTo>
                  <a:lnTo>
                    <a:pt x="21" y="170"/>
                  </a:lnTo>
                  <a:lnTo>
                    <a:pt x="0"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17"/>
            <p:cNvSpPr>
              <a:spLocks/>
            </p:cNvSpPr>
            <p:nvPr/>
          </p:nvSpPr>
          <p:spPr bwMode="auto">
            <a:xfrm>
              <a:off x="7242175" y="3419475"/>
              <a:ext cx="134937" cy="184150"/>
            </a:xfrm>
            <a:custGeom>
              <a:avLst/>
              <a:gdLst>
                <a:gd name="T0" fmla="*/ 18 w 36"/>
                <a:gd name="T1" fmla="*/ 49 h 49"/>
                <a:gd name="T2" fmla="*/ 0 w 36"/>
                <a:gd name="T3" fmla="*/ 45 h 49"/>
                <a:gd name="T4" fmla="*/ 2 w 36"/>
                <a:gd name="T5" fmla="*/ 36 h 49"/>
                <a:gd name="T6" fmla="*/ 18 w 36"/>
                <a:gd name="T7" fmla="*/ 42 h 49"/>
                <a:gd name="T8" fmla="*/ 28 w 36"/>
                <a:gd name="T9" fmla="*/ 35 h 49"/>
                <a:gd name="T10" fmla="*/ 17 w 36"/>
                <a:gd name="T11" fmla="*/ 27 h 49"/>
                <a:gd name="T12" fmla="*/ 1 w 36"/>
                <a:gd name="T13" fmla="*/ 13 h 49"/>
                <a:gd name="T14" fmla="*/ 18 w 36"/>
                <a:gd name="T15" fmla="*/ 0 h 49"/>
                <a:gd name="T16" fmla="*/ 33 w 36"/>
                <a:gd name="T17" fmla="*/ 3 h 49"/>
                <a:gd name="T18" fmla="*/ 32 w 36"/>
                <a:gd name="T19" fmla="*/ 11 h 49"/>
                <a:gd name="T20" fmla="*/ 18 w 36"/>
                <a:gd name="T21" fmla="*/ 7 h 49"/>
                <a:gd name="T22" fmla="*/ 10 w 36"/>
                <a:gd name="T23" fmla="*/ 13 h 49"/>
                <a:gd name="T24" fmla="*/ 19 w 36"/>
                <a:gd name="T25" fmla="*/ 19 h 49"/>
                <a:gd name="T26" fmla="*/ 36 w 36"/>
                <a:gd name="T27" fmla="*/ 35 h 49"/>
                <a:gd name="T28" fmla="*/ 18 w 36"/>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49">
                  <a:moveTo>
                    <a:pt x="18" y="49"/>
                  </a:moveTo>
                  <a:cubicBezTo>
                    <a:pt x="11" y="49"/>
                    <a:pt x="5" y="47"/>
                    <a:pt x="0" y="45"/>
                  </a:cubicBezTo>
                  <a:cubicBezTo>
                    <a:pt x="2" y="36"/>
                    <a:pt x="2" y="36"/>
                    <a:pt x="2" y="36"/>
                  </a:cubicBezTo>
                  <a:cubicBezTo>
                    <a:pt x="6" y="39"/>
                    <a:pt x="12" y="42"/>
                    <a:pt x="18" y="42"/>
                  </a:cubicBezTo>
                  <a:cubicBezTo>
                    <a:pt x="24" y="42"/>
                    <a:pt x="28" y="39"/>
                    <a:pt x="28" y="35"/>
                  </a:cubicBezTo>
                  <a:cubicBezTo>
                    <a:pt x="28" y="31"/>
                    <a:pt x="25" y="29"/>
                    <a:pt x="17" y="27"/>
                  </a:cubicBezTo>
                  <a:cubicBezTo>
                    <a:pt x="6" y="25"/>
                    <a:pt x="1" y="21"/>
                    <a:pt x="1" y="13"/>
                  </a:cubicBezTo>
                  <a:cubicBezTo>
                    <a:pt x="1" y="5"/>
                    <a:pt x="8" y="0"/>
                    <a:pt x="18" y="0"/>
                  </a:cubicBezTo>
                  <a:cubicBezTo>
                    <a:pt x="24" y="0"/>
                    <a:pt x="29" y="1"/>
                    <a:pt x="33" y="3"/>
                  </a:cubicBezTo>
                  <a:cubicBezTo>
                    <a:pt x="32" y="11"/>
                    <a:pt x="32" y="11"/>
                    <a:pt x="32" y="11"/>
                  </a:cubicBezTo>
                  <a:cubicBezTo>
                    <a:pt x="28" y="9"/>
                    <a:pt x="23" y="7"/>
                    <a:pt x="18" y="7"/>
                  </a:cubicBezTo>
                  <a:cubicBezTo>
                    <a:pt x="12" y="7"/>
                    <a:pt x="10" y="9"/>
                    <a:pt x="10" y="13"/>
                  </a:cubicBezTo>
                  <a:cubicBezTo>
                    <a:pt x="10" y="16"/>
                    <a:pt x="12" y="18"/>
                    <a:pt x="19" y="19"/>
                  </a:cubicBezTo>
                  <a:cubicBezTo>
                    <a:pt x="31" y="22"/>
                    <a:pt x="36" y="26"/>
                    <a:pt x="36" y="35"/>
                  </a:cubicBezTo>
                  <a:cubicBezTo>
                    <a:pt x="36" y="43"/>
                    <a:pt x="30" y="49"/>
                    <a:pt x="18"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18"/>
            <p:cNvSpPr>
              <a:spLocks noEditPoints="1"/>
            </p:cNvSpPr>
            <p:nvPr/>
          </p:nvSpPr>
          <p:spPr bwMode="auto">
            <a:xfrm>
              <a:off x="6218238" y="3703638"/>
              <a:ext cx="41275" cy="255587"/>
            </a:xfrm>
            <a:custGeom>
              <a:avLst/>
              <a:gdLst>
                <a:gd name="T0" fmla="*/ 5 w 11"/>
                <a:gd name="T1" fmla="*/ 11 h 68"/>
                <a:gd name="T2" fmla="*/ 0 w 11"/>
                <a:gd name="T3" fmla="*/ 5 h 68"/>
                <a:gd name="T4" fmla="*/ 5 w 11"/>
                <a:gd name="T5" fmla="*/ 0 h 68"/>
                <a:gd name="T6" fmla="*/ 11 w 11"/>
                <a:gd name="T7" fmla="*/ 5 h 68"/>
                <a:gd name="T8" fmla="*/ 5 w 11"/>
                <a:gd name="T9" fmla="*/ 11 h 68"/>
                <a:gd name="T10" fmla="*/ 1 w 11"/>
                <a:gd name="T11" fmla="*/ 68 h 68"/>
                <a:gd name="T12" fmla="*/ 1 w 11"/>
                <a:gd name="T13" fmla="*/ 20 h 68"/>
                <a:gd name="T14" fmla="*/ 10 w 11"/>
                <a:gd name="T15" fmla="*/ 20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5" y="11"/>
                  </a:moveTo>
                  <a:cubicBezTo>
                    <a:pt x="2" y="11"/>
                    <a:pt x="0" y="8"/>
                    <a:pt x="0" y="5"/>
                  </a:cubicBezTo>
                  <a:cubicBezTo>
                    <a:pt x="0" y="2"/>
                    <a:pt x="2" y="0"/>
                    <a:pt x="5" y="0"/>
                  </a:cubicBezTo>
                  <a:cubicBezTo>
                    <a:pt x="8" y="0"/>
                    <a:pt x="11" y="2"/>
                    <a:pt x="11" y="5"/>
                  </a:cubicBezTo>
                  <a:cubicBezTo>
                    <a:pt x="11" y="8"/>
                    <a:pt x="8" y="11"/>
                    <a:pt x="5" y="11"/>
                  </a:cubicBezTo>
                  <a:close/>
                  <a:moveTo>
                    <a:pt x="1" y="68"/>
                  </a:moveTo>
                  <a:cubicBezTo>
                    <a:pt x="1" y="20"/>
                    <a:pt x="1" y="20"/>
                    <a:pt x="1" y="20"/>
                  </a:cubicBezTo>
                  <a:cubicBezTo>
                    <a:pt x="10" y="20"/>
                    <a:pt x="10" y="20"/>
                    <a:pt x="10" y="20"/>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19"/>
            <p:cNvSpPr>
              <a:spLocks/>
            </p:cNvSpPr>
            <p:nvPr/>
          </p:nvSpPr>
          <p:spPr bwMode="auto">
            <a:xfrm>
              <a:off x="6308725"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8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8" y="8"/>
                    <a:pt x="8" y="8"/>
                    <a:pt x="8" y="8"/>
                  </a:cubicBezTo>
                  <a:cubicBezTo>
                    <a:pt x="13" y="4"/>
                    <a:pt x="18"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20"/>
            <p:cNvSpPr>
              <a:spLocks/>
            </p:cNvSpPr>
            <p:nvPr/>
          </p:nvSpPr>
          <p:spPr bwMode="auto">
            <a:xfrm>
              <a:off x="6503988"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9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9" y="8"/>
                    <a:pt x="9" y="8"/>
                    <a:pt x="9" y="8"/>
                  </a:cubicBezTo>
                  <a:cubicBezTo>
                    <a:pt x="13" y="4"/>
                    <a:pt x="19"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21"/>
            <p:cNvSpPr>
              <a:spLocks noEditPoints="1"/>
            </p:cNvSpPr>
            <p:nvPr/>
          </p:nvSpPr>
          <p:spPr bwMode="auto">
            <a:xfrm>
              <a:off x="6691313" y="3775075"/>
              <a:ext cx="165100" cy="187325"/>
            </a:xfrm>
            <a:custGeom>
              <a:avLst/>
              <a:gdLst>
                <a:gd name="T0" fmla="*/ 22 w 44"/>
                <a:gd name="T1" fmla="*/ 50 h 50"/>
                <a:gd name="T2" fmla="*/ 0 w 44"/>
                <a:gd name="T3" fmla="*/ 25 h 50"/>
                <a:gd name="T4" fmla="*/ 22 w 44"/>
                <a:gd name="T5" fmla="*/ 0 h 50"/>
                <a:gd name="T6" fmla="*/ 44 w 44"/>
                <a:gd name="T7" fmla="*/ 25 h 50"/>
                <a:gd name="T8" fmla="*/ 22 w 44"/>
                <a:gd name="T9" fmla="*/ 50 h 50"/>
                <a:gd name="T10" fmla="*/ 22 w 44"/>
                <a:gd name="T11" fmla="*/ 8 h 50"/>
                <a:gd name="T12" fmla="*/ 9 w 44"/>
                <a:gd name="T13" fmla="*/ 25 h 50"/>
                <a:gd name="T14" fmla="*/ 22 w 44"/>
                <a:gd name="T15" fmla="*/ 42 h 50"/>
                <a:gd name="T16" fmla="*/ 35 w 44"/>
                <a:gd name="T17" fmla="*/ 25 h 50"/>
                <a:gd name="T18" fmla="*/ 22 w 44"/>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0">
                  <a:moveTo>
                    <a:pt x="22" y="50"/>
                  </a:moveTo>
                  <a:cubicBezTo>
                    <a:pt x="9" y="50"/>
                    <a:pt x="0" y="41"/>
                    <a:pt x="0" y="25"/>
                  </a:cubicBezTo>
                  <a:cubicBezTo>
                    <a:pt x="0" y="9"/>
                    <a:pt x="9" y="0"/>
                    <a:pt x="22" y="0"/>
                  </a:cubicBezTo>
                  <a:cubicBezTo>
                    <a:pt x="34" y="0"/>
                    <a:pt x="44" y="9"/>
                    <a:pt x="44" y="25"/>
                  </a:cubicBezTo>
                  <a:cubicBezTo>
                    <a:pt x="44" y="41"/>
                    <a:pt x="34" y="50"/>
                    <a:pt x="22" y="50"/>
                  </a:cubicBezTo>
                  <a:close/>
                  <a:moveTo>
                    <a:pt x="22" y="8"/>
                  </a:moveTo>
                  <a:cubicBezTo>
                    <a:pt x="13" y="8"/>
                    <a:pt x="9" y="15"/>
                    <a:pt x="9" y="25"/>
                  </a:cubicBezTo>
                  <a:cubicBezTo>
                    <a:pt x="9" y="35"/>
                    <a:pt x="13" y="42"/>
                    <a:pt x="22" y="42"/>
                  </a:cubicBezTo>
                  <a:cubicBezTo>
                    <a:pt x="30" y="42"/>
                    <a:pt x="35" y="35"/>
                    <a:pt x="35" y="25"/>
                  </a:cubicBezTo>
                  <a:cubicBezTo>
                    <a:pt x="35" y="15"/>
                    <a:pt x="30" y="8"/>
                    <a:pt x="2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22"/>
            <p:cNvSpPr>
              <a:spLocks/>
            </p:cNvSpPr>
            <p:nvPr/>
          </p:nvSpPr>
          <p:spPr bwMode="auto">
            <a:xfrm>
              <a:off x="6875463" y="3779838"/>
              <a:ext cx="157162" cy="179387"/>
            </a:xfrm>
            <a:custGeom>
              <a:avLst/>
              <a:gdLst>
                <a:gd name="T0" fmla="*/ 59 w 99"/>
                <a:gd name="T1" fmla="*/ 113 h 113"/>
                <a:gd name="T2" fmla="*/ 40 w 99"/>
                <a:gd name="T3" fmla="*/ 113 h 113"/>
                <a:gd name="T4" fmla="*/ 0 w 99"/>
                <a:gd name="T5" fmla="*/ 2 h 113"/>
                <a:gd name="T6" fmla="*/ 21 w 99"/>
                <a:gd name="T7" fmla="*/ 0 h 113"/>
                <a:gd name="T8" fmla="*/ 49 w 99"/>
                <a:gd name="T9" fmla="*/ 87 h 113"/>
                <a:gd name="T10" fmla="*/ 78 w 99"/>
                <a:gd name="T11" fmla="*/ 0 h 113"/>
                <a:gd name="T12" fmla="*/ 99 w 99"/>
                <a:gd name="T13" fmla="*/ 0 h 113"/>
                <a:gd name="T14" fmla="*/ 59 w 99"/>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13">
                  <a:moveTo>
                    <a:pt x="59" y="113"/>
                  </a:moveTo>
                  <a:lnTo>
                    <a:pt x="40" y="113"/>
                  </a:lnTo>
                  <a:lnTo>
                    <a:pt x="0" y="2"/>
                  </a:lnTo>
                  <a:lnTo>
                    <a:pt x="21" y="0"/>
                  </a:lnTo>
                  <a:lnTo>
                    <a:pt x="49" y="87"/>
                  </a:lnTo>
                  <a:lnTo>
                    <a:pt x="78" y="0"/>
                  </a:lnTo>
                  <a:lnTo>
                    <a:pt x="99" y="0"/>
                  </a:lnTo>
                  <a:lnTo>
                    <a:pt x="5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23"/>
            <p:cNvSpPr>
              <a:spLocks noEditPoints="1"/>
            </p:cNvSpPr>
            <p:nvPr/>
          </p:nvSpPr>
          <p:spPr bwMode="auto">
            <a:xfrm>
              <a:off x="7051675" y="3775075"/>
              <a:ext cx="146050" cy="187325"/>
            </a:xfrm>
            <a:custGeom>
              <a:avLst/>
              <a:gdLst>
                <a:gd name="T0" fmla="*/ 32 w 39"/>
                <a:gd name="T1" fmla="*/ 49 h 50"/>
                <a:gd name="T2" fmla="*/ 31 w 39"/>
                <a:gd name="T3" fmla="*/ 42 h 50"/>
                <a:gd name="T4" fmla="*/ 14 w 39"/>
                <a:gd name="T5" fmla="*/ 50 h 50"/>
                <a:gd name="T6" fmla="*/ 0 w 39"/>
                <a:gd name="T7" fmla="*/ 36 h 50"/>
                <a:gd name="T8" fmla="*/ 30 w 39"/>
                <a:gd name="T9" fmla="*/ 18 h 50"/>
                <a:gd name="T10" fmla="*/ 30 w 39"/>
                <a:gd name="T11" fmla="*/ 16 h 50"/>
                <a:gd name="T12" fmla="*/ 21 w 39"/>
                <a:gd name="T13" fmla="*/ 8 h 50"/>
                <a:gd name="T14" fmla="*/ 4 w 39"/>
                <a:gd name="T15" fmla="*/ 12 h 50"/>
                <a:gd name="T16" fmla="*/ 3 w 39"/>
                <a:gd name="T17" fmla="*/ 4 h 50"/>
                <a:gd name="T18" fmla="*/ 22 w 39"/>
                <a:gd name="T19" fmla="*/ 0 h 50"/>
                <a:gd name="T20" fmla="*/ 39 w 39"/>
                <a:gd name="T21" fmla="*/ 15 h 50"/>
                <a:gd name="T22" fmla="*/ 39 w 39"/>
                <a:gd name="T23" fmla="*/ 49 h 50"/>
                <a:gd name="T24" fmla="*/ 32 w 39"/>
                <a:gd name="T25" fmla="*/ 49 h 50"/>
                <a:gd name="T26" fmla="*/ 30 w 39"/>
                <a:gd name="T27" fmla="*/ 25 h 50"/>
                <a:gd name="T28" fmla="*/ 9 w 39"/>
                <a:gd name="T29" fmla="*/ 36 h 50"/>
                <a:gd name="T30" fmla="*/ 16 w 39"/>
                <a:gd name="T31" fmla="*/ 42 h 50"/>
                <a:gd name="T32" fmla="*/ 30 w 39"/>
                <a:gd name="T33" fmla="*/ 36 h 50"/>
                <a:gd name="T34" fmla="*/ 30 w 39"/>
                <a:gd name="T3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0">
                  <a:moveTo>
                    <a:pt x="32" y="49"/>
                  </a:moveTo>
                  <a:cubicBezTo>
                    <a:pt x="31" y="42"/>
                    <a:pt x="31" y="42"/>
                    <a:pt x="31" y="42"/>
                  </a:cubicBezTo>
                  <a:cubicBezTo>
                    <a:pt x="27" y="46"/>
                    <a:pt x="22" y="50"/>
                    <a:pt x="14" y="50"/>
                  </a:cubicBezTo>
                  <a:cubicBezTo>
                    <a:pt x="5" y="50"/>
                    <a:pt x="0" y="44"/>
                    <a:pt x="0" y="36"/>
                  </a:cubicBezTo>
                  <a:cubicBezTo>
                    <a:pt x="0" y="25"/>
                    <a:pt x="10" y="20"/>
                    <a:pt x="30" y="18"/>
                  </a:cubicBezTo>
                  <a:cubicBezTo>
                    <a:pt x="30" y="16"/>
                    <a:pt x="30" y="16"/>
                    <a:pt x="30" y="16"/>
                  </a:cubicBezTo>
                  <a:cubicBezTo>
                    <a:pt x="30" y="10"/>
                    <a:pt x="26" y="8"/>
                    <a:pt x="21" y="8"/>
                  </a:cubicBezTo>
                  <a:cubicBezTo>
                    <a:pt x="15" y="8"/>
                    <a:pt x="10" y="10"/>
                    <a:pt x="4" y="12"/>
                  </a:cubicBezTo>
                  <a:cubicBezTo>
                    <a:pt x="3" y="4"/>
                    <a:pt x="3" y="4"/>
                    <a:pt x="3" y="4"/>
                  </a:cubicBezTo>
                  <a:cubicBezTo>
                    <a:pt x="9" y="2"/>
                    <a:pt x="14" y="0"/>
                    <a:pt x="22" y="0"/>
                  </a:cubicBezTo>
                  <a:cubicBezTo>
                    <a:pt x="33" y="0"/>
                    <a:pt x="39" y="5"/>
                    <a:pt x="39" y="15"/>
                  </a:cubicBezTo>
                  <a:cubicBezTo>
                    <a:pt x="39" y="49"/>
                    <a:pt x="39" y="49"/>
                    <a:pt x="39" y="49"/>
                  </a:cubicBezTo>
                  <a:lnTo>
                    <a:pt x="32" y="49"/>
                  </a:lnTo>
                  <a:close/>
                  <a:moveTo>
                    <a:pt x="30" y="25"/>
                  </a:moveTo>
                  <a:cubicBezTo>
                    <a:pt x="12" y="26"/>
                    <a:pt x="9" y="31"/>
                    <a:pt x="9" y="36"/>
                  </a:cubicBezTo>
                  <a:cubicBezTo>
                    <a:pt x="9" y="40"/>
                    <a:pt x="11" y="42"/>
                    <a:pt x="16" y="42"/>
                  </a:cubicBezTo>
                  <a:cubicBezTo>
                    <a:pt x="21" y="42"/>
                    <a:pt x="26" y="40"/>
                    <a:pt x="30" y="36"/>
                  </a:cubicBezTo>
                  <a:lnTo>
                    <a:pt x="3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24"/>
            <p:cNvSpPr>
              <a:spLocks/>
            </p:cNvSpPr>
            <p:nvPr/>
          </p:nvSpPr>
          <p:spPr bwMode="auto">
            <a:xfrm>
              <a:off x="7227888" y="3714750"/>
              <a:ext cx="104775" cy="244475"/>
            </a:xfrm>
            <a:custGeom>
              <a:avLst/>
              <a:gdLst>
                <a:gd name="T0" fmla="*/ 21 w 28"/>
                <a:gd name="T1" fmla="*/ 65 h 65"/>
                <a:gd name="T2" fmla="*/ 8 w 28"/>
                <a:gd name="T3" fmla="*/ 53 h 65"/>
                <a:gd name="T4" fmla="*/ 8 w 28"/>
                <a:gd name="T5" fmla="*/ 25 h 65"/>
                <a:gd name="T6" fmla="*/ 0 w 28"/>
                <a:gd name="T7" fmla="*/ 25 h 65"/>
                <a:gd name="T8" fmla="*/ 0 w 28"/>
                <a:gd name="T9" fmla="*/ 17 h 65"/>
                <a:gd name="T10" fmla="*/ 8 w 28"/>
                <a:gd name="T11" fmla="*/ 17 h 65"/>
                <a:gd name="T12" fmla="*/ 8 w 28"/>
                <a:gd name="T13" fmla="*/ 2 h 65"/>
                <a:gd name="T14" fmla="*/ 16 w 28"/>
                <a:gd name="T15" fmla="*/ 0 h 65"/>
                <a:gd name="T16" fmla="*/ 16 w 28"/>
                <a:gd name="T17" fmla="*/ 17 h 65"/>
                <a:gd name="T18" fmla="*/ 26 w 28"/>
                <a:gd name="T19" fmla="*/ 17 h 65"/>
                <a:gd name="T20" fmla="*/ 28 w 28"/>
                <a:gd name="T21" fmla="*/ 25 h 65"/>
                <a:gd name="T22" fmla="*/ 16 w 28"/>
                <a:gd name="T23" fmla="*/ 25 h 65"/>
                <a:gd name="T24" fmla="*/ 16 w 28"/>
                <a:gd name="T25" fmla="*/ 51 h 65"/>
                <a:gd name="T26" fmla="*/ 23 w 28"/>
                <a:gd name="T27" fmla="*/ 58 h 65"/>
                <a:gd name="T28" fmla="*/ 27 w 28"/>
                <a:gd name="T29" fmla="*/ 57 h 65"/>
                <a:gd name="T30" fmla="*/ 28 w 28"/>
                <a:gd name="T31" fmla="*/ 65 h 65"/>
                <a:gd name="T32" fmla="*/ 21 w 28"/>
                <a:gd name="T3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5">
                  <a:moveTo>
                    <a:pt x="21" y="65"/>
                  </a:moveTo>
                  <a:cubicBezTo>
                    <a:pt x="13" y="65"/>
                    <a:pt x="8" y="62"/>
                    <a:pt x="8" y="53"/>
                  </a:cubicBezTo>
                  <a:cubicBezTo>
                    <a:pt x="8" y="25"/>
                    <a:pt x="8" y="25"/>
                    <a:pt x="8" y="25"/>
                  </a:cubicBezTo>
                  <a:cubicBezTo>
                    <a:pt x="0" y="25"/>
                    <a:pt x="0" y="25"/>
                    <a:pt x="0" y="25"/>
                  </a:cubicBezTo>
                  <a:cubicBezTo>
                    <a:pt x="0" y="17"/>
                    <a:pt x="0" y="17"/>
                    <a:pt x="0" y="17"/>
                  </a:cubicBezTo>
                  <a:cubicBezTo>
                    <a:pt x="8" y="17"/>
                    <a:pt x="8" y="17"/>
                    <a:pt x="8" y="17"/>
                  </a:cubicBezTo>
                  <a:cubicBezTo>
                    <a:pt x="8" y="2"/>
                    <a:pt x="8" y="2"/>
                    <a:pt x="8" y="2"/>
                  </a:cubicBezTo>
                  <a:cubicBezTo>
                    <a:pt x="16" y="0"/>
                    <a:pt x="16" y="0"/>
                    <a:pt x="16" y="0"/>
                  </a:cubicBezTo>
                  <a:cubicBezTo>
                    <a:pt x="16" y="17"/>
                    <a:pt x="16" y="17"/>
                    <a:pt x="16" y="17"/>
                  </a:cubicBezTo>
                  <a:cubicBezTo>
                    <a:pt x="26" y="17"/>
                    <a:pt x="26" y="17"/>
                    <a:pt x="26" y="17"/>
                  </a:cubicBezTo>
                  <a:cubicBezTo>
                    <a:pt x="28" y="25"/>
                    <a:pt x="28" y="25"/>
                    <a:pt x="28" y="25"/>
                  </a:cubicBezTo>
                  <a:cubicBezTo>
                    <a:pt x="16" y="25"/>
                    <a:pt x="16" y="25"/>
                    <a:pt x="16" y="25"/>
                  </a:cubicBezTo>
                  <a:cubicBezTo>
                    <a:pt x="16" y="51"/>
                    <a:pt x="16" y="51"/>
                    <a:pt x="16" y="51"/>
                  </a:cubicBezTo>
                  <a:cubicBezTo>
                    <a:pt x="16" y="55"/>
                    <a:pt x="18" y="58"/>
                    <a:pt x="23" y="58"/>
                  </a:cubicBezTo>
                  <a:cubicBezTo>
                    <a:pt x="24" y="58"/>
                    <a:pt x="26" y="57"/>
                    <a:pt x="27" y="57"/>
                  </a:cubicBezTo>
                  <a:cubicBezTo>
                    <a:pt x="28" y="65"/>
                    <a:pt x="28" y="65"/>
                    <a:pt x="28" y="65"/>
                  </a:cubicBezTo>
                  <a:cubicBezTo>
                    <a:pt x="27" y="65"/>
                    <a:pt x="24" y="65"/>
                    <a:pt x="2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25"/>
            <p:cNvSpPr>
              <a:spLocks noEditPoints="1"/>
            </p:cNvSpPr>
            <p:nvPr/>
          </p:nvSpPr>
          <p:spPr bwMode="auto">
            <a:xfrm>
              <a:off x="7369175" y="3703638"/>
              <a:ext cx="41275" cy="255587"/>
            </a:xfrm>
            <a:custGeom>
              <a:avLst/>
              <a:gdLst>
                <a:gd name="T0" fmla="*/ 6 w 11"/>
                <a:gd name="T1" fmla="*/ 11 h 68"/>
                <a:gd name="T2" fmla="*/ 0 w 11"/>
                <a:gd name="T3" fmla="*/ 5 h 68"/>
                <a:gd name="T4" fmla="*/ 6 w 11"/>
                <a:gd name="T5" fmla="*/ 0 h 68"/>
                <a:gd name="T6" fmla="*/ 11 w 11"/>
                <a:gd name="T7" fmla="*/ 5 h 68"/>
                <a:gd name="T8" fmla="*/ 6 w 11"/>
                <a:gd name="T9" fmla="*/ 11 h 68"/>
                <a:gd name="T10" fmla="*/ 1 w 11"/>
                <a:gd name="T11" fmla="*/ 68 h 68"/>
                <a:gd name="T12" fmla="*/ 1 w 11"/>
                <a:gd name="T13" fmla="*/ 20 h 68"/>
                <a:gd name="T14" fmla="*/ 10 w 11"/>
                <a:gd name="T15" fmla="*/ 20 h 68"/>
                <a:gd name="T16" fmla="*/ 10 w 11"/>
                <a:gd name="T17" fmla="*/ 68 h 68"/>
                <a:gd name="T18" fmla="*/ 1 w 11"/>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8">
                  <a:moveTo>
                    <a:pt x="6" y="11"/>
                  </a:moveTo>
                  <a:cubicBezTo>
                    <a:pt x="3" y="11"/>
                    <a:pt x="0" y="8"/>
                    <a:pt x="0" y="5"/>
                  </a:cubicBezTo>
                  <a:cubicBezTo>
                    <a:pt x="0" y="2"/>
                    <a:pt x="3" y="0"/>
                    <a:pt x="6" y="0"/>
                  </a:cubicBezTo>
                  <a:cubicBezTo>
                    <a:pt x="9" y="0"/>
                    <a:pt x="11" y="2"/>
                    <a:pt x="11" y="5"/>
                  </a:cubicBezTo>
                  <a:cubicBezTo>
                    <a:pt x="11" y="8"/>
                    <a:pt x="9" y="11"/>
                    <a:pt x="6" y="11"/>
                  </a:cubicBezTo>
                  <a:close/>
                  <a:moveTo>
                    <a:pt x="1" y="68"/>
                  </a:moveTo>
                  <a:cubicBezTo>
                    <a:pt x="1" y="20"/>
                    <a:pt x="1" y="20"/>
                    <a:pt x="1" y="20"/>
                  </a:cubicBezTo>
                  <a:cubicBezTo>
                    <a:pt x="10" y="20"/>
                    <a:pt x="10" y="20"/>
                    <a:pt x="10" y="20"/>
                  </a:cubicBezTo>
                  <a:cubicBezTo>
                    <a:pt x="10" y="68"/>
                    <a:pt x="10" y="68"/>
                    <a:pt x="10" y="68"/>
                  </a:cubicBezTo>
                  <a:lnTo>
                    <a:pt x="1"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26"/>
            <p:cNvSpPr>
              <a:spLocks noEditPoints="1"/>
            </p:cNvSpPr>
            <p:nvPr/>
          </p:nvSpPr>
          <p:spPr bwMode="auto">
            <a:xfrm>
              <a:off x="7451725" y="3775075"/>
              <a:ext cx="165100" cy="187325"/>
            </a:xfrm>
            <a:custGeom>
              <a:avLst/>
              <a:gdLst>
                <a:gd name="T0" fmla="*/ 22 w 44"/>
                <a:gd name="T1" fmla="*/ 50 h 50"/>
                <a:gd name="T2" fmla="*/ 0 w 44"/>
                <a:gd name="T3" fmla="*/ 25 h 50"/>
                <a:gd name="T4" fmla="*/ 22 w 44"/>
                <a:gd name="T5" fmla="*/ 0 h 50"/>
                <a:gd name="T6" fmla="*/ 44 w 44"/>
                <a:gd name="T7" fmla="*/ 25 h 50"/>
                <a:gd name="T8" fmla="*/ 22 w 44"/>
                <a:gd name="T9" fmla="*/ 50 h 50"/>
                <a:gd name="T10" fmla="*/ 22 w 44"/>
                <a:gd name="T11" fmla="*/ 8 h 50"/>
                <a:gd name="T12" fmla="*/ 9 w 44"/>
                <a:gd name="T13" fmla="*/ 25 h 50"/>
                <a:gd name="T14" fmla="*/ 22 w 44"/>
                <a:gd name="T15" fmla="*/ 42 h 50"/>
                <a:gd name="T16" fmla="*/ 35 w 44"/>
                <a:gd name="T17" fmla="*/ 25 h 50"/>
                <a:gd name="T18" fmla="*/ 22 w 44"/>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0">
                  <a:moveTo>
                    <a:pt x="22" y="50"/>
                  </a:moveTo>
                  <a:cubicBezTo>
                    <a:pt x="9" y="50"/>
                    <a:pt x="0" y="41"/>
                    <a:pt x="0" y="25"/>
                  </a:cubicBezTo>
                  <a:cubicBezTo>
                    <a:pt x="0" y="9"/>
                    <a:pt x="9" y="0"/>
                    <a:pt x="22" y="0"/>
                  </a:cubicBezTo>
                  <a:cubicBezTo>
                    <a:pt x="35" y="0"/>
                    <a:pt x="44" y="9"/>
                    <a:pt x="44" y="25"/>
                  </a:cubicBezTo>
                  <a:cubicBezTo>
                    <a:pt x="44" y="41"/>
                    <a:pt x="35" y="50"/>
                    <a:pt x="22" y="50"/>
                  </a:cubicBezTo>
                  <a:close/>
                  <a:moveTo>
                    <a:pt x="22" y="8"/>
                  </a:moveTo>
                  <a:cubicBezTo>
                    <a:pt x="13" y="8"/>
                    <a:pt x="9" y="15"/>
                    <a:pt x="9" y="25"/>
                  </a:cubicBezTo>
                  <a:cubicBezTo>
                    <a:pt x="9" y="35"/>
                    <a:pt x="14" y="42"/>
                    <a:pt x="22" y="42"/>
                  </a:cubicBezTo>
                  <a:cubicBezTo>
                    <a:pt x="31" y="42"/>
                    <a:pt x="35" y="35"/>
                    <a:pt x="35" y="25"/>
                  </a:cubicBezTo>
                  <a:cubicBezTo>
                    <a:pt x="35" y="15"/>
                    <a:pt x="30" y="8"/>
                    <a:pt x="2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7"/>
            <p:cNvSpPr>
              <a:spLocks/>
            </p:cNvSpPr>
            <p:nvPr/>
          </p:nvSpPr>
          <p:spPr bwMode="auto">
            <a:xfrm>
              <a:off x="7658100" y="3775075"/>
              <a:ext cx="146050" cy="184150"/>
            </a:xfrm>
            <a:custGeom>
              <a:avLst/>
              <a:gdLst>
                <a:gd name="T0" fmla="*/ 30 w 39"/>
                <a:gd name="T1" fmla="*/ 49 h 49"/>
                <a:gd name="T2" fmla="*/ 30 w 39"/>
                <a:gd name="T3" fmla="*/ 16 h 49"/>
                <a:gd name="T4" fmla="*/ 23 w 39"/>
                <a:gd name="T5" fmla="*/ 8 h 49"/>
                <a:gd name="T6" fmla="*/ 9 w 39"/>
                <a:gd name="T7" fmla="*/ 16 h 49"/>
                <a:gd name="T8" fmla="*/ 9 w 39"/>
                <a:gd name="T9" fmla="*/ 49 h 49"/>
                <a:gd name="T10" fmla="*/ 0 w 39"/>
                <a:gd name="T11" fmla="*/ 49 h 49"/>
                <a:gd name="T12" fmla="*/ 0 w 39"/>
                <a:gd name="T13" fmla="*/ 1 h 49"/>
                <a:gd name="T14" fmla="*/ 7 w 39"/>
                <a:gd name="T15" fmla="*/ 1 h 49"/>
                <a:gd name="T16" fmla="*/ 8 w 39"/>
                <a:gd name="T17" fmla="*/ 8 h 49"/>
                <a:gd name="T18" fmla="*/ 25 w 39"/>
                <a:gd name="T19" fmla="*/ 0 h 49"/>
                <a:gd name="T20" fmla="*/ 39 w 39"/>
                <a:gd name="T21" fmla="*/ 14 h 49"/>
                <a:gd name="T22" fmla="*/ 39 w 39"/>
                <a:gd name="T23" fmla="*/ 49 h 49"/>
                <a:gd name="T24" fmla="*/ 30 w 39"/>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9">
                  <a:moveTo>
                    <a:pt x="30" y="49"/>
                  </a:moveTo>
                  <a:cubicBezTo>
                    <a:pt x="30" y="16"/>
                    <a:pt x="30" y="16"/>
                    <a:pt x="30" y="16"/>
                  </a:cubicBezTo>
                  <a:cubicBezTo>
                    <a:pt x="30" y="11"/>
                    <a:pt x="28" y="8"/>
                    <a:pt x="23" y="8"/>
                  </a:cubicBezTo>
                  <a:cubicBezTo>
                    <a:pt x="18" y="8"/>
                    <a:pt x="13" y="11"/>
                    <a:pt x="9" y="16"/>
                  </a:cubicBezTo>
                  <a:cubicBezTo>
                    <a:pt x="9" y="49"/>
                    <a:pt x="9" y="49"/>
                    <a:pt x="9" y="49"/>
                  </a:cubicBezTo>
                  <a:cubicBezTo>
                    <a:pt x="0" y="49"/>
                    <a:pt x="0" y="49"/>
                    <a:pt x="0" y="49"/>
                  </a:cubicBezTo>
                  <a:cubicBezTo>
                    <a:pt x="0" y="1"/>
                    <a:pt x="0" y="1"/>
                    <a:pt x="0" y="1"/>
                  </a:cubicBezTo>
                  <a:cubicBezTo>
                    <a:pt x="7" y="1"/>
                    <a:pt x="7" y="1"/>
                    <a:pt x="7" y="1"/>
                  </a:cubicBezTo>
                  <a:cubicBezTo>
                    <a:pt x="8" y="8"/>
                    <a:pt x="8" y="8"/>
                    <a:pt x="8" y="8"/>
                  </a:cubicBezTo>
                  <a:cubicBezTo>
                    <a:pt x="13" y="4"/>
                    <a:pt x="18" y="0"/>
                    <a:pt x="25" y="0"/>
                  </a:cubicBezTo>
                  <a:cubicBezTo>
                    <a:pt x="34" y="0"/>
                    <a:pt x="39" y="6"/>
                    <a:pt x="39" y="14"/>
                  </a:cubicBezTo>
                  <a:cubicBezTo>
                    <a:pt x="39" y="49"/>
                    <a:pt x="39" y="49"/>
                    <a:pt x="39" y="49"/>
                  </a:cubicBezTo>
                  <a:lnTo>
                    <a:pt x="3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28"/>
            <p:cNvSpPr>
              <a:spLocks/>
            </p:cNvSpPr>
            <p:nvPr/>
          </p:nvSpPr>
          <p:spPr bwMode="auto">
            <a:xfrm>
              <a:off x="7426325" y="350838"/>
              <a:ext cx="322262" cy="492125"/>
            </a:xfrm>
            <a:custGeom>
              <a:avLst/>
              <a:gdLst>
                <a:gd name="T0" fmla="*/ 48 w 86"/>
                <a:gd name="T1" fmla="*/ 104 h 131"/>
                <a:gd name="T2" fmla="*/ 14 w 86"/>
                <a:gd name="T3" fmla="*/ 131 h 131"/>
                <a:gd name="T4" fmla="*/ 8 w 86"/>
                <a:gd name="T5" fmla="*/ 131 h 131"/>
                <a:gd name="T6" fmla="*/ 6 w 86"/>
                <a:gd name="T7" fmla="*/ 115 h 131"/>
                <a:gd name="T8" fmla="*/ 16 w 86"/>
                <a:gd name="T9" fmla="*/ 117 h 131"/>
                <a:gd name="T10" fmla="*/ 31 w 86"/>
                <a:gd name="T11" fmla="*/ 106 h 131"/>
                <a:gd name="T12" fmla="*/ 34 w 86"/>
                <a:gd name="T13" fmla="*/ 96 h 131"/>
                <a:gd name="T14" fmla="*/ 0 w 86"/>
                <a:gd name="T15" fmla="*/ 3 h 131"/>
                <a:gd name="T16" fmla="*/ 17 w 86"/>
                <a:gd name="T17" fmla="*/ 0 h 131"/>
                <a:gd name="T18" fmla="*/ 43 w 86"/>
                <a:gd name="T19" fmla="*/ 75 h 131"/>
                <a:gd name="T20" fmla="*/ 68 w 86"/>
                <a:gd name="T21" fmla="*/ 1 h 131"/>
                <a:gd name="T22" fmla="*/ 86 w 86"/>
                <a:gd name="T23" fmla="*/ 1 h 131"/>
                <a:gd name="T24" fmla="*/ 48 w 86"/>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31">
                  <a:moveTo>
                    <a:pt x="48" y="104"/>
                  </a:moveTo>
                  <a:cubicBezTo>
                    <a:pt x="40" y="126"/>
                    <a:pt x="30" y="131"/>
                    <a:pt x="14" y="131"/>
                  </a:cubicBezTo>
                  <a:cubicBezTo>
                    <a:pt x="12" y="131"/>
                    <a:pt x="10" y="131"/>
                    <a:pt x="8" y="131"/>
                  </a:cubicBezTo>
                  <a:cubicBezTo>
                    <a:pt x="6" y="115"/>
                    <a:pt x="6" y="115"/>
                    <a:pt x="6" y="115"/>
                  </a:cubicBezTo>
                  <a:cubicBezTo>
                    <a:pt x="9" y="116"/>
                    <a:pt x="12" y="117"/>
                    <a:pt x="16" y="117"/>
                  </a:cubicBezTo>
                  <a:cubicBezTo>
                    <a:pt x="23" y="117"/>
                    <a:pt x="28" y="113"/>
                    <a:pt x="31" y="106"/>
                  </a:cubicBezTo>
                  <a:cubicBezTo>
                    <a:pt x="34" y="96"/>
                    <a:pt x="34" y="96"/>
                    <a:pt x="34" y="96"/>
                  </a:cubicBezTo>
                  <a:cubicBezTo>
                    <a:pt x="0" y="3"/>
                    <a:pt x="0" y="3"/>
                    <a:pt x="0" y="3"/>
                  </a:cubicBezTo>
                  <a:cubicBezTo>
                    <a:pt x="17" y="0"/>
                    <a:pt x="17" y="0"/>
                    <a:pt x="17" y="0"/>
                  </a:cubicBezTo>
                  <a:cubicBezTo>
                    <a:pt x="43" y="75"/>
                    <a:pt x="43" y="75"/>
                    <a:pt x="43" y="75"/>
                  </a:cubicBezTo>
                  <a:cubicBezTo>
                    <a:pt x="68" y="1"/>
                    <a:pt x="68" y="1"/>
                    <a:pt x="68" y="1"/>
                  </a:cubicBezTo>
                  <a:cubicBezTo>
                    <a:pt x="86" y="1"/>
                    <a:pt x="86" y="1"/>
                    <a:pt x="86" y="1"/>
                  </a:cubicBezTo>
                  <a:lnTo>
                    <a:pt x="48"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29"/>
            <p:cNvSpPr>
              <a:spLocks noEditPoints="1"/>
            </p:cNvSpPr>
            <p:nvPr/>
          </p:nvSpPr>
          <p:spPr bwMode="auto">
            <a:xfrm>
              <a:off x="7759700" y="347663"/>
              <a:ext cx="303212" cy="371475"/>
            </a:xfrm>
            <a:custGeom>
              <a:avLst/>
              <a:gdLst>
                <a:gd name="T0" fmla="*/ 81 w 81"/>
                <a:gd name="T1" fmla="*/ 51 h 99"/>
                <a:gd name="T2" fmla="*/ 17 w 81"/>
                <a:gd name="T3" fmla="*/ 51 h 99"/>
                <a:gd name="T4" fmla="*/ 45 w 81"/>
                <a:gd name="T5" fmla="*/ 84 h 99"/>
                <a:gd name="T6" fmla="*/ 79 w 81"/>
                <a:gd name="T7" fmla="*/ 70 h 99"/>
                <a:gd name="T8" fmla="*/ 81 w 81"/>
                <a:gd name="T9" fmla="*/ 86 h 99"/>
                <a:gd name="T10" fmla="*/ 43 w 81"/>
                <a:gd name="T11" fmla="*/ 99 h 99"/>
                <a:gd name="T12" fmla="*/ 0 w 81"/>
                <a:gd name="T13" fmla="*/ 49 h 99"/>
                <a:gd name="T14" fmla="*/ 41 w 81"/>
                <a:gd name="T15" fmla="*/ 0 h 99"/>
                <a:gd name="T16" fmla="*/ 81 w 81"/>
                <a:gd name="T17" fmla="*/ 48 h 99"/>
                <a:gd name="T18" fmla="*/ 81 w 81"/>
                <a:gd name="T19" fmla="*/ 51 h 99"/>
                <a:gd name="T20" fmla="*/ 41 w 81"/>
                <a:gd name="T21" fmla="*/ 14 h 99"/>
                <a:gd name="T22" fmla="*/ 18 w 81"/>
                <a:gd name="T23" fmla="*/ 38 h 99"/>
                <a:gd name="T24" fmla="*/ 64 w 81"/>
                <a:gd name="T25" fmla="*/ 38 h 99"/>
                <a:gd name="T26" fmla="*/ 41 w 81"/>
                <a:gd name="T2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99">
                  <a:moveTo>
                    <a:pt x="81" y="51"/>
                  </a:moveTo>
                  <a:cubicBezTo>
                    <a:pt x="17" y="51"/>
                    <a:pt x="17" y="51"/>
                    <a:pt x="17" y="51"/>
                  </a:cubicBezTo>
                  <a:cubicBezTo>
                    <a:pt x="18" y="73"/>
                    <a:pt x="28" y="84"/>
                    <a:pt x="45" y="84"/>
                  </a:cubicBezTo>
                  <a:cubicBezTo>
                    <a:pt x="58" y="84"/>
                    <a:pt x="68" y="78"/>
                    <a:pt x="79" y="70"/>
                  </a:cubicBezTo>
                  <a:cubicBezTo>
                    <a:pt x="81" y="86"/>
                    <a:pt x="81" y="86"/>
                    <a:pt x="81" y="86"/>
                  </a:cubicBezTo>
                  <a:cubicBezTo>
                    <a:pt x="71" y="94"/>
                    <a:pt x="59" y="99"/>
                    <a:pt x="43" y="99"/>
                  </a:cubicBezTo>
                  <a:cubicBezTo>
                    <a:pt x="19" y="99"/>
                    <a:pt x="0" y="84"/>
                    <a:pt x="0" y="49"/>
                  </a:cubicBezTo>
                  <a:cubicBezTo>
                    <a:pt x="0" y="19"/>
                    <a:pt x="18" y="0"/>
                    <a:pt x="41" y="0"/>
                  </a:cubicBezTo>
                  <a:cubicBezTo>
                    <a:pt x="69" y="0"/>
                    <a:pt x="81" y="22"/>
                    <a:pt x="81" y="48"/>
                  </a:cubicBezTo>
                  <a:lnTo>
                    <a:pt x="81" y="51"/>
                  </a:lnTo>
                  <a:close/>
                  <a:moveTo>
                    <a:pt x="41" y="14"/>
                  </a:moveTo>
                  <a:cubicBezTo>
                    <a:pt x="30" y="14"/>
                    <a:pt x="21" y="22"/>
                    <a:pt x="18" y="38"/>
                  </a:cubicBezTo>
                  <a:cubicBezTo>
                    <a:pt x="64" y="38"/>
                    <a:pt x="64" y="38"/>
                    <a:pt x="64" y="38"/>
                  </a:cubicBezTo>
                  <a:cubicBezTo>
                    <a:pt x="61" y="23"/>
                    <a:pt x="55" y="14"/>
                    <a:pt x="4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30"/>
            <p:cNvSpPr>
              <a:spLocks noEditPoints="1"/>
            </p:cNvSpPr>
            <p:nvPr/>
          </p:nvSpPr>
          <p:spPr bwMode="auto">
            <a:xfrm>
              <a:off x="8115300" y="347663"/>
              <a:ext cx="288925" cy="371475"/>
            </a:xfrm>
            <a:custGeom>
              <a:avLst/>
              <a:gdLst>
                <a:gd name="T0" fmla="*/ 63 w 77"/>
                <a:gd name="T1" fmla="*/ 97 h 99"/>
                <a:gd name="T2" fmla="*/ 61 w 77"/>
                <a:gd name="T3" fmla="*/ 84 h 99"/>
                <a:gd name="T4" fmla="*/ 28 w 77"/>
                <a:gd name="T5" fmla="*/ 99 h 99"/>
                <a:gd name="T6" fmla="*/ 0 w 77"/>
                <a:gd name="T7" fmla="*/ 72 h 99"/>
                <a:gd name="T8" fmla="*/ 59 w 77"/>
                <a:gd name="T9" fmla="*/ 35 h 99"/>
                <a:gd name="T10" fmla="*/ 59 w 77"/>
                <a:gd name="T11" fmla="*/ 31 h 99"/>
                <a:gd name="T12" fmla="*/ 41 w 77"/>
                <a:gd name="T13" fmla="*/ 15 h 99"/>
                <a:gd name="T14" fmla="*/ 9 w 77"/>
                <a:gd name="T15" fmla="*/ 24 h 99"/>
                <a:gd name="T16" fmla="*/ 6 w 77"/>
                <a:gd name="T17" fmla="*/ 8 h 99"/>
                <a:gd name="T18" fmla="*/ 43 w 77"/>
                <a:gd name="T19" fmla="*/ 0 h 99"/>
                <a:gd name="T20" fmla="*/ 77 w 77"/>
                <a:gd name="T21" fmla="*/ 31 h 99"/>
                <a:gd name="T22" fmla="*/ 77 w 77"/>
                <a:gd name="T23" fmla="*/ 97 h 99"/>
                <a:gd name="T24" fmla="*/ 63 w 77"/>
                <a:gd name="T25" fmla="*/ 97 h 99"/>
                <a:gd name="T26" fmla="*/ 59 w 77"/>
                <a:gd name="T27" fmla="*/ 49 h 99"/>
                <a:gd name="T28" fmla="*/ 17 w 77"/>
                <a:gd name="T29" fmla="*/ 71 h 99"/>
                <a:gd name="T30" fmla="*/ 31 w 77"/>
                <a:gd name="T31" fmla="*/ 84 h 99"/>
                <a:gd name="T32" fmla="*/ 59 w 77"/>
                <a:gd name="T33" fmla="*/ 71 h 99"/>
                <a:gd name="T34" fmla="*/ 59 w 77"/>
                <a:gd name="T35"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9">
                  <a:moveTo>
                    <a:pt x="63" y="97"/>
                  </a:moveTo>
                  <a:cubicBezTo>
                    <a:pt x="61" y="84"/>
                    <a:pt x="61" y="84"/>
                    <a:pt x="61" y="84"/>
                  </a:cubicBezTo>
                  <a:cubicBezTo>
                    <a:pt x="53" y="92"/>
                    <a:pt x="43" y="99"/>
                    <a:pt x="28" y="99"/>
                  </a:cubicBezTo>
                  <a:cubicBezTo>
                    <a:pt x="11" y="99"/>
                    <a:pt x="0" y="88"/>
                    <a:pt x="0" y="72"/>
                  </a:cubicBezTo>
                  <a:cubicBezTo>
                    <a:pt x="0" y="49"/>
                    <a:pt x="20" y="40"/>
                    <a:pt x="59" y="35"/>
                  </a:cubicBezTo>
                  <a:cubicBezTo>
                    <a:pt x="59" y="31"/>
                    <a:pt x="59" y="31"/>
                    <a:pt x="59" y="31"/>
                  </a:cubicBezTo>
                  <a:cubicBezTo>
                    <a:pt x="59" y="20"/>
                    <a:pt x="52" y="15"/>
                    <a:pt x="41" y="15"/>
                  </a:cubicBezTo>
                  <a:cubicBezTo>
                    <a:pt x="30" y="15"/>
                    <a:pt x="19" y="19"/>
                    <a:pt x="9" y="24"/>
                  </a:cubicBezTo>
                  <a:cubicBezTo>
                    <a:pt x="6" y="8"/>
                    <a:pt x="6" y="8"/>
                    <a:pt x="6" y="8"/>
                  </a:cubicBezTo>
                  <a:cubicBezTo>
                    <a:pt x="18" y="4"/>
                    <a:pt x="28" y="0"/>
                    <a:pt x="43" y="0"/>
                  </a:cubicBezTo>
                  <a:cubicBezTo>
                    <a:pt x="66" y="0"/>
                    <a:pt x="77" y="10"/>
                    <a:pt x="77" y="31"/>
                  </a:cubicBezTo>
                  <a:cubicBezTo>
                    <a:pt x="77" y="97"/>
                    <a:pt x="77" y="97"/>
                    <a:pt x="77" y="97"/>
                  </a:cubicBezTo>
                  <a:lnTo>
                    <a:pt x="63" y="97"/>
                  </a:lnTo>
                  <a:close/>
                  <a:moveTo>
                    <a:pt x="59" y="49"/>
                  </a:moveTo>
                  <a:cubicBezTo>
                    <a:pt x="25" y="52"/>
                    <a:pt x="17" y="62"/>
                    <a:pt x="17" y="71"/>
                  </a:cubicBezTo>
                  <a:cubicBezTo>
                    <a:pt x="17" y="79"/>
                    <a:pt x="22" y="84"/>
                    <a:pt x="31" y="84"/>
                  </a:cubicBezTo>
                  <a:cubicBezTo>
                    <a:pt x="42" y="84"/>
                    <a:pt x="51" y="79"/>
                    <a:pt x="59" y="71"/>
                  </a:cubicBezTo>
                  <a:lnTo>
                    <a:pt x="59"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31"/>
            <p:cNvSpPr>
              <a:spLocks/>
            </p:cNvSpPr>
            <p:nvPr/>
          </p:nvSpPr>
          <p:spPr bwMode="auto">
            <a:xfrm>
              <a:off x="8494713" y="347663"/>
              <a:ext cx="198437" cy="363537"/>
            </a:xfrm>
            <a:custGeom>
              <a:avLst/>
              <a:gdLst>
                <a:gd name="T0" fmla="*/ 18 w 53"/>
                <a:gd name="T1" fmla="*/ 41 h 97"/>
                <a:gd name="T2" fmla="*/ 18 w 53"/>
                <a:gd name="T3" fmla="*/ 97 h 97"/>
                <a:gd name="T4" fmla="*/ 0 w 53"/>
                <a:gd name="T5" fmla="*/ 97 h 97"/>
                <a:gd name="T6" fmla="*/ 0 w 53"/>
                <a:gd name="T7" fmla="*/ 2 h 97"/>
                <a:gd name="T8" fmla="*/ 14 w 53"/>
                <a:gd name="T9" fmla="*/ 2 h 97"/>
                <a:gd name="T10" fmla="*/ 17 w 53"/>
                <a:gd name="T11" fmla="*/ 22 h 97"/>
                <a:gd name="T12" fmla="*/ 50 w 53"/>
                <a:gd name="T13" fmla="*/ 0 h 97"/>
                <a:gd name="T14" fmla="*/ 53 w 53"/>
                <a:gd name="T15" fmla="*/ 17 h 97"/>
                <a:gd name="T16" fmla="*/ 18 w 53"/>
                <a:gd name="T17"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7">
                  <a:moveTo>
                    <a:pt x="18" y="41"/>
                  </a:moveTo>
                  <a:cubicBezTo>
                    <a:pt x="18" y="97"/>
                    <a:pt x="18" y="97"/>
                    <a:pt x="18" y="97"/>
                  </a:cubicBezTo>
                  <a:cubicBezTo>
                    <a:pt x="0" y="97"/>
                    <a:pt x="0" y="97"/>
                    <a:pt x="0" y="97"/>
                  </a:cubicBezTo>
                  <a:cubicBezTo>
                    <a:pt x="0" y="2"/>
                    <a:pt x="0" y="2"/>
                    <a:pt x="0" y="2"/>
                  </a:cubicBezTo>
                  <a:cubicBezTo>
                    <a:pt x="14" y="2"/>
                    <a:pt x="14" y="2"/>
                    <a:pt x="14" y="2"/>
                  </a:cubicBezTo>
                  <a:cubicBezTo>
                    <a:pt x="17" y="22"/>
                    <a:pt x="17" y="22"/>
                    <a:pt x="17" y="22"/>
                  </a:cubicBezTo>
                  <a:cubicBezTo>
                    <a:pt x="24" y="11"/>
                    <a:pt x="35" y="1"/>
                    <a:pt x="50" y="0"/>
                  </a:cubicBezTo>
                  <a:cubicBezTo>
                    <a:pt x="53" y="17"/>
                    <a:pt x="53" y="17"/>
                    <a:pt x="53" y="17"/>
                  </a:cubicBezTo>
                  <a:cubicBezTo>
                    <a:pt x="37" y="18"/>
                    <a:pt x="24" y="28"/>
                    <a:pt x="18"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32"/>
            <p:cNvSpPr>
              <a:spLocks/>
            </p:cNvSpPr>
            <p:nvPr/>
          </p:nvSpPr>
          <p:spPr bwMode="auto">
            <a:xfrm>
              <a:off x="8720138" y="347663"/>
              <a:ext cx="269875" cy="371475"/>
            </a:xfrm>
            <a:custGeom>
              <a:avLst/>
              <a:gdLst>
                <a:gd name="T0" fmla="*/ 35 w 72"/>
                <a:gd name="T1" fmla="*/ 99 h 99"/>
                <a:gd name="T2" fmla="*/ 0 w 72"/>
                <a:gd name="T3" fmla="*/ 90 h 99"/>
                <a:gd name="T4" fmla="*/ 3 w 72"/>
                <a:gd name="T5" fmla="*/ 73 h 99"/>
                <a:gd name="T6" fmla="*/ 36 w 72"/>
                <a:gd name="T7" fmla="*/ 84 h 99"/>
                <a:gd name="T8" fmla="*/ 55 w 72"/>
                <a:gd name="T9" fmla="*/ 71 h 99"/>
                <a:gd name="T10" fmla="*/ 33 w 72"/>
                <a:gd name="T11" fmla="*/ 55 h 99"/>
                <a:gd name="T12" fmla="*/ 2 w 72"/>
                <a:gd name="T13" fmla="*/ 26 h 99"/>
                <a:gd name="T14" fmla="*/ 35 w 72"/>
                <a:gd name="T15" fmla="*/ 0 h 99"/>
                <a:gd name="T16" fmla="*/ 66 w 72"/>
                <a:gd name="T17" fmla="*/ 7 h 99"/>
                <a:gd name="T18" fmla="*/ 63 w 72"/>
                <a:gd name="T19" fmla="*/ 23 h 99"/>
                <a:gd name="T20" fmla="*/ 35 w 72"/>
                <a:gd name="T21" fmla="*/ 15 h 99"/>
                <a:gd name="T22" fmla="*/ 19 w 72"/>
                <a:gd name="T23" fmla="*/ 26 h 99"/>
                <a:gd name="T24" fmla="*/ 38 w 72"/>
                <a:gd name="T25" fmla="*/ 40 h 99"/>
                <a:gd name="T26" fmla="*/ 72 w 72"/>
                <a:gd name="T27" fmla="*/ 70 h 99"/>
                <a:gd name="T28" fmla="*/ 35 w 72"/>
                <a:gd name="T2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99">
                  <a:moveTo>
                    <a:pt x="35" y="99"/>
                  </a:moveTo>
                  <a:cubicBezTo>
                    <a:pt x="22" y="99"/>
                    <a:pt x="8" y="94"/>
                    <a:pt x="0" y="90"/>
                  </a:cubicBezTo>
                  <a:cubicBezTo>
                    <a:pt x="3" y="73"/>
                    <a:pt x="3" y="73"/>
                    <a:pt x="3" y="73"/>
                  </a:cubicBezTo>
                  <a:cubicBezTo>
                    <a:pt x="12" y="79"/>
                    <a:pt x="23" y="84"/>
                    <a:pt x="36" y="84"/>
                  </a:cubicBezTo>
                  <a:cubicBezTo>
                    <a:pt x="48" y="84"/>
                    <a:pt x="55" y="79"/>
                    <a:pt x="55" y="71"/>
                  </a:cubicBezTo>
                  <a:cubicBezTo>
                    <a:pt x="55" y="63"/>
                    <a:pt x="50" y="60"/>
                    <a:pt x="33" y="55"/>
                  </a:cubicBezTo>
                  <a:cubicBezTo>
                    <a:pt x="11" y="50"/>
                    <a:pt x="2" y="43"/>
                    <a:pt x="2" y="26"/>
                  </a:cubicBezTo>
                  <a:cubicBezTo>
                    <a:pt x="2" y="11"/>
                    <a:pt x="15" y="0"/>
                    <a:pt x="35" y="0"/>
                  </a:cubicBezTo>
                  <a:cubicBezTo>
                    <a:pt x="47" y="0"/>
                    <a:pt x="57" y="3"/>
                    <a:pt x="66" y="7"/>
                  </a:cubicBezTo>
                  <a:cubicBezTo>
                    <a:pt x="63" y="23"/>
                    <a:pt x="63" y="23"/>
                    <a:pt x="63" y="23"/>
                  </a:cubicBezTo>
                  <a:cubicBezTo>
                    <a:pt x="55" y="19"/>
                    <a:pt x="45" y="15"/>
                    <a:pt x="35" y="15"/>
                  </a:cubicBezTo>
                  <a:cubicBezTo>
                    <a:pt x="24" y="15"/>
                    <a:pt x="19" y="19"/>
                    <a:pt x="19" y="26"/>
                  </a:cubicBezTo>
                  <a:cubicBezTo>
                    <a:pt x="19" y="32"/>
                    <a:pt x="23" y="36"/>
                    <a:pt x="38" y="40"/>
                  </a:cubicBezTo>
                  <a:cubicBezTo>
                    <a:pt x="61" y="46"/>
                    <a:pt x="72" y="52"/>
                    <a:pt x="72" y="70"/>
                  </a:cubicBezTo>
                  <a:cubicBezTo>
                    <a:pt x="72" y="87"/>
                    <a:pt x="59" y="99"/>
                    <a:pt x="35"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33"/>
            <p:cNvSpPr>
              <a:spLocks/>
            </p:cNvSpPr>
            <p:nvPr/>
          </p:nvSpPr>
          <p:spPr bwMode="auto">
            <a:xfrm>
              <a:off x="7426325" y="1093788"/>
              <a:ext cx="1646237" cy="2251075"/>
            </a:xfrm>
            <a:custGeom>
              <a:avLst/>
              <a:gdLst>
                <a:gd name="T0" fmla="*/ 214 w 439"/>
                <a:gd name="T1" fmla="*/ 600 h 600"/>
                <a:gd name="T2" fmla="*/ 439 w 439"/>
                <a:gd name="T3" fmla="*/ 302 h 600"/>
                <a:gd name="T4" fmla="*/ 439 w 439"/>
                <a:gd name="T5" fmla="*/ 300 h 600"/>
                <a:gd name="T6" fmla="*/ 212 w 439"/>
                <a:gd name="T7" fmla="*/ 0 h 600"/>
                <a:gd name="T8" fmla="*/ 0 w 439"/>
                <a:gd name="T9" fmla="*/ 188 h 600"/>
                <a:gd name="T10" fmla="*/ 14 w 439"/>
                <a:gd name="T11" fmla="*/ 221 h 600"/>
                <a:gd name="T12" fmla="*/ 212 w 439"/>
                <a:gd name="T13" fmla="*/ 20 h 600"/>
                <a:gd name="T14" fmla="*/ 419 w 439"/>
                <a:gd name="T15" fmla="*/ 300 h 600"/>
                <a:gd name="T16" fmla="*/ 419 w 439"/>
                <a:gd name="T17" fmla="*/ 302 h 600"/>
                <a:gd name="T18" fmla="*/ 214 w 439"/>
                <a:gd name="T19" fmla="*/ 580 h 600"/>
                <a:gd name="T20" fmla="*/ 16 w 439"/>
                <a:gd name="T21" fmla="*/ 383 h 600"/>
                <a:gd name="T22" fmla="*/ 3 w 439"/>
                <a:gd name="T23" fmla="*/ 415 h 600"/>
                <a:gd name="T24" fmla="*/ 214 w 439"/>
                <a:gd name="T25"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00">
                  <a:moveTo>
                    <a:pt x="214" y="600"/>
                  </a:moveTo>
                  <a:cubicBezTo>
                    <a:pt x="323" y="600"/>
                    <a:pt x="439" y="507"/>
                    <a:pt x="439" y="302"/>
                  </a:cubicBezTo>
                  <a:cubicBezTo>
                    <a:pt x="439" y="300"/>
                    <a:pt x="439" y="300"/>
                    <a:pt x="439" y="300"/>
                  </a:cubicBezTo>
                  <a:cubicBezTo>
                    <a:pt x="439" y="151"/>
                    <a:pt x="362" y="0"/>
                    <a:pt x="212" y="0"/>
                  </a:cubicBezTo>
                  <a:cubicBezTo>
                    <a:pt x="125" y="0"/>
                    <a:pt x="33" y="59"/>
                    <a:pt x="0" y="188"/>
                  </a:cubicBezTo>
                  <a:cubicBezTo>
                    <a:pt x="6" y="199"/>
                    <a:pt x="10" y="210"/>
                    <a:pt x="14" y="221"/>
                  </a:cubicBezTo>
                  <a:cubicBezTo>
                    <a:pt x="34" y="114"/>
                    <a:pt x="97" y="20"/>
                    <a:pt x="212" y="20"/>
                  </a:cubicBezTo>
                  <a:cubicBezTo>
                    <a:pt x="349" y="20"/>
                    <a:pt x="419" y="161"/>
                    <a:pt x="419" y="300"/>
                  </a:cubicBezTo>
                  <a:cubicBezTo>
                    <a:pt x="419" y="302"/>
                    <a:pt x="419" y="302"/>
                    <a:pt x="419" y="302"/>
                  </a:cubicBezTo>
                  <a:cubicBezTo>
                    <a:pt x="419" y="436"/>
                    <a:pt x="356" y="580"/>
                    <a:pt x="214" y="580"/>
                  </a:cubicBezTo>
                  <a:cubicBezTo>
                    <a:pt x="105" y="580"/>
                    <a:pt x="38" y="490"/>
                    <a:pt x="16" y="383"/>
                  </a:cubicBezTo>
                  <a:cubicBezTo>
                    <a:pt x="12" y="394"/>
                    <a:pt x="8" y="405"/>
                    <a:pt x="3" y="415"/>
                  </a:cubicBezTo>
                  <a:cubicBezTo>
                    <a:pt x="33" y="518"/>
                    <a:pt x="104" y="600"/>
                    <a:pt x="214" y="6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34"/>
            <p:cNvSpPr>
              <a:spLocks/>
            </p:cNvSpPr>
            <p:nvPr/>
          </p:nvSpPr>
          <p:spPr bwMode="auto">
            <a:xfrm>
              <a:off x="7316788" y="947738"/>
              <a:ext cx="1905000" cy="2543175"/>
            </a:xfrm>
            <a:custGeom>
              <a:avLst/>
              <a:gdLst>
                <a:gd name="T0" fmla="*/ 242 w 508"/>
                <a:gd name="T1" fmla="*/ 678 h 678"/>
                <a:gd name="T2" fmla="*/ 439 w 508"/>
                <a:gd name="T3" fmla="*/ 576 h 678"/>
                <a:gd name="T4" fmla="*/ 508 w 508"/>
                <a:gd name="T5" fmla="*/ 340 h 678"/>
                <a:gd name="T6" fmla="*/ 508 w 508"/>
                <a:gd name="T7" fmla="*/ 338 h 678"/>
                <a:gd name="T8" fmla="*/ 440 w 508"/>
                <a:gd name="T9" fmla="*/ 101 h 678"/>
                <a:gd name="T10" fmla="*/ 242 w 508"/>
                <a:gd name="T11" fmla="*/ 0 h 678"/>
                <a:gd name="T12" fmla="*/ 43 w 508"/>
                <a:gd name="T13" fmla="*/ 102 h 678"/>
                <a:gd name="T14" fmla="*/ 0 w 508"/>
                <a:gd name="T15" fmla="*/ 183 h 678"/>
                <a:gd name="T16" fmla="*/ 16 w 508"/>
                <a:gd name="T17" fmla="*/ 205 h 678"/>
                <a:gd name="T18" fmla="*/ 60 w 508"/>
                <a:gd name="T19" fmla="*/ 115 h 678"/>
                <a:gd name="T20" fmla="*/ 242 w 508"/>
                <a:gd name="T21" fmla="*/ 19 h 678"/>
                <a:gd name="T22" fmla="*/ 424 w 508"/>
                <a:gd name="T23" fmla="*/ 117 h 678"/>
                <a:gd name="T24" fmla="*/ 488 w 508"/>
                <a:gd name="T25" fmla="*/ 339 h 678"/>
                <a:gd name="T26" fmla="*/ 488 w 508"/>
                <a:gd name="T27" fmla="*/ 341 h 678"/>
                <a:gd name="T28" fmla="*/ 425 w 508"/>
                <a:gd name="T29" fmla="*/ 562 h 678"/>
                <a:gd name="T30" fmla="*/ 244 w 508"/>
                <a:gd name="T31" fmla="*/ 658 h 678"/>
                <a:gd name="T32" fmla="*/ 61 w 508"/>
                <a:gd name="T33" fmla="*/ 561 h 678"/>
                <a:gd name="T34" fmla="*/ 19 w 508"/>
                <a:gd name="T35" fmla="*/ 479 h 678"/>
                <a:gd name="T36" fmla="*/ 3 w 508"/>
                <a:gd name="T37" fmla="*/ 503 h 678"/>
                <a:gd name="T38" fmla="*/ 43 w 508"/>
                <a:gd name="T39" fmla="*/ 576 h 678"/>
                <a:gd name="T40" fmla="*/ 242 w 50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8" h="678">
                  <a:moveTo>
                    <a:pt x="242" y="678"/>
                  </a:moveTo>
                  <a:cubicBezTo>
                    <a:pt x="323" y="678"/>
                    <a:pt x="390" y="643"/>
                    <a:pt x="439" y="576"/>
                  </a:cubicBezTo>
                  <a:cubicBezTo>
                    <a:pt x="484" y="515"/>
                    <a:pt x="508" y="431"/>
                    <a:pt x="508" y="340"/>
                  </a:cubicBezTo>
                  <a:cubicBezTo>
                    <a:pt x="508" y="338"/>
                    <a:pt x="508" y="338"/>
                    <a:pt x="508" y="338"/>
                  </a:cubicBezTo>
                  <a:cubicBezTo>
                    <a:pt x="508" y="247"/>
                    <a:pt x="485" y="163"/>
                    <a:pt x="440" y="101"/>
                  </a:cubicBezTo>
                  <a:cubicBezTo>
                    <a:pt x="391" y="35"/>
                    <a:pt x="323" y="0"/>
                    <a:pt x="242" y="0"/>
                  </a:cubicBezTo>
                  <a:cubicBezTo>
                    <a:pt x="162" y="0"/>
                    <a:pt x="92" y="35"/>
                    <a:pt x="43" y="102"/>
                  </a:cubicBezTo>
                  <a:cubicBezTo>
                    <a:pt x="26" y="126"/>
                    <a:pt x="11" y="153"/>
                    <a:pt x="0" y="183"/>
                  </a:cubicBezTo>
                  <a:cubicBezTo>
                    <a:pt x="5" y="190"/>
                    <a:pt x="11" y="197"/>
                    <a:pt x="16" y="205"/>
                  </a:cubicBezTo>
                  <a:cubicBezTo>
                    <a:pt x="27" y="171"/>
                    <a:pt x="41" y="141"/>
                    <a:pt x="60" y="115"/>
                  </a:cubicBezTo>
                  <a:cubicBezTo>
                    <a:pt x="105" y="52"/>
                    <a:pt x="168" y="19"/>
                    <a:pt x="242" y="19"/>
                  </a:cubicBezTo>
                  <a:cubicBezTo>
                    <a:pt x="316" y="19"/>
                    <a:pt x="379" y="53"/>
                    <a:pt x="424" y="117"/>
                  </a:cubicBezTo>
                  <a:cubicBezTo>
                    <a:pt x="466" y="175"/>
                    <a:pt x="488" y="254"/>
                    <a:pt x="488" y="339"/>
                  </a:cubicBezTo>
                  <a:cubicBezTo>
                    <a:pt x="488" y="341"/>
                    <a:pt x="488" y="341"/>
                    <a:pt x="488" y="341"/>
                  </a:cubicBezTo>
                  <a:cubicBezTo>
                    <a:pt x="488" y="426"/>
                    <a:pt x="466" y="505"/>
                    <a:pt x="425" y="562"/>
                  </a:cubicBezTo>
                  <a:cubicBezTo>
                    <a:pt x="380" y="625"/>
                    <a:pt x="318" y="658"/>
                    <a:pt x="244" y="658"/>
                  </a:cubicBezTo>
                  <a:cubicBezTo>
                    <a:pt x="169" y="658"/>
                    <a:pt x="106" y="625"/>
                    <a:pt x="61" y="561"/>
                  </a:cubicBezTo>
                  <a:cubicBezTo>
                    <a:pt x="43" y="537"/>
                    <a:pt x="29" y="509"/>
                    <a:pt x="19" y="479"/>
                  </a:cubicBezTo>
                  <a:cubicBezTo>
                    <a:pt x="14" y="487"/>
                    <a:pt x="9" y="495"/>
                    <a:pt x="3" y="503"/>
                  </a:cubicBezTo>
                  <a:cubicBezTo>
                    <a:pt x="14" y="530"/>
                    <a:pt x="27" y="555"/>
                    <a:pt x="43" y="576"/>
                  </a:cubicBezTo>
                  <a:cubicBezTo>
                    <a:pt x="92" y="643"/>
                    <a:pt x="162" y="678"/>
                    <a:pt x="242" y="6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35"/>
            <p:cNvSpPr>
              <a:spLocks/>
            </p:cNvSpPr>
            <p:nvPr/>
          </p:nvSpPr>
          <p:spPr bwMode="auto">
            <a:xfrm>
              <a:off x="7208838" y="796925"/>
              <a:ext cx="2163762" cy="2843212"/>
            </a:xfrm>
            <a:custGeom>
              <a:avLst/>
              <a:gdLst>
                <a:gd name="T0" fmla="*/ 501 w 577"/>
                <a:gd name="T1" fmla="*/ 118 h 758"/>
                <a:gd name="T2" fmla="*/ 271 w 577"/>
                <a:gd name="T3" fmla="*/ 0 h 758"/>
                <a:gd name="T4" fmla="*/ 42 w 577"/>
                <a:gd name="T5" fmla="*/ 118 h 758"/>
                <a:gd name="T6" fmla="*/ 0 w 577"/>
                <a:gd name="T7" fmla="*/ 194 h 758"/>
                <a:gd name="T8" fmla="*/ 16 w 577"/>
                <a:gd name="T9" fmla="*/ 208 h 758"/>
                <a:gd name="T10" fmla="*/ 58 w 577"/>
                <a:gd name="T11" fmla="*/ 130 h 758"/>
                <a:gd name="T12" fmla="*/ 271 w 577"/>
                <a:gd name="T13" fmla="*/ 20 h 758"/>
                <a:gd name="T14" fmla="*/ 484 w 577"/>
                <a:gd name="T15" fmla="*/ 130 h 758"/>
                <a:gd name="T16" fmla="*/ 557 w 577"/>
                <a:gd name="T17" fmla="*/ 378 h 758"/>
                <a:gd name="T18" fmla="*/ 557 w 577"/>
                <a:gd name="T19" fmla="*/ 380 h 758"/>
                <a:gd name="T20" fmla="*/ 485 w 577"/>
                <a:gd name="T21" fmla="*/ 628 h 758"/>
                <a:gd name="T22" fmla="*/ 272 w 577"/>
                <a:gd name="T23" fmla="*/ 738 h 758"/>
                <a:gd name="T24" fmla="*/ 58 w 577"/>
                <a:gd name="T25" fmla="*/ 628 h 758"/>
                <a:gd name="T26" fmla="*/ 19 w 577"/>
                <a:gd name="T27" fmla="*/ 558 h 758"/>
                <a:gd name="T28" fmla="*/ 4 w 577"/>
                <a:gd name="T29" fmla="*/ 573 h 758"/>
                <a:gd name="T30" fmla="*/ 42 w 577"/>
                <a:gd name="T31" fmla="*/ 640 h 758"/>
                <a:gd name="T32" fmla="*/ 272 w 577"/>
                <a:gd name="T33" fmla="*/ 758 h 758"/>
                <a:gd name="T34" fmla="*/ 501 w 577"/>
                <a:gd name="T35" fmla="*/ 639 h 758"/>
                <a:gd name="T36" fmla="*/ 577 w 577"/>
                <a:gd name="T37" fmla="*/ 380 h 758"/>
                <a:gd name="T38" fmla="*/ 577 w 577"/>
                <a:gd name="T39" fmla="*/ 378 h 758"/>
                <a:gd name="T40" fmla="*/ 501 w 577"/>
                <a:gd name="T41" fmla="*/ 11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7" h="758">
                  <a:moveTo>
                    <a:pt x="501" y="118"/>
                  </a:moveTo>
                  <a:cubicBezTo>
                    <a:pt x="445" y="42"/>
                    <a:pt x="364" y="0"/>
                    <a:pt x="271" y="0"/>
                  </a:cubicBezTo>
                  <a:cubicBezTo>
                    <a:pt x="179" y="0"/>
                    <a:pt x="98" y="42"/>
                    <a:pt x="42" y="118"/>
                  </a:cubicBezTo>
                  <a:cubicBezTo>
                    <a:pt x="25" y="141"/>
                    <a:pt x="11" y="166"/>
                    <a:pt x="0" y="194"/>
                  </a:cubicBezTo>
                  <a:cubicBezTo>
                    <a:pt x="5" y="199"/>
                    <a:pt x="11" y="203"/>
                    <a:pt x="16" y="208"/>
                  </a:cubicBezTo>
                  <a:cubicBezTo>
                    <a:pt x="27" y="180"/>
                    <a:pt x="41" y="153"/>
                    <a:pt x="58" y="130"/>
                  </a:cubicBezTo>
                  <a:cubicBezTo>
                    <a:pt x="111" y="58"/>
                    <a:pt x="184" y="20"/>
                    <a:pt x="271" y="20"/>
                  </a:cubicBezTo>
                  <a:cubicBezTo>
                    <a:pt x="358" y="20"/>
                    <a:pt x="432" y="58"/>
                    <a:pt x="484" y="130"/>
                  </a:cubicBezTo>
                  <a:cubicBezTo>
                    <a:pt x="532" y="194"/>
                    <a:pt x="557" y="283"/>
                    <a:pt x="557" y="378"/>
                  </a:cubicBezTo>
                  <a:cubicBezTo>
                    <a:pt x="557" y="380"/>
                    <a:pt x="557" y="380"/>
                    <a:pt x="557" y="380"/>
                  </a:cubicBezTo>
                  <a:cubicBezTo>
                    <a:pt x="557" y="475"/>
                    <a:pt x="532" y="563"/>
                    <a:pt x="485" y="628"/>
                  </a:cubicBezTo>
                  <a:cubicBezTo>
                    <a:pt x="432" y="700"/>
                    <a:pt x="359" y="738"/>
                    <a:pt x="272" y="738"/>
                  </a:cubicBezTo>
                  <a:cubicBezTo>
                    <a:pt x="185" y="738"/>
                    <a:pt x="111" y="700"/>
                    <a:pt x="58" y="628"/>
                  </a:cubicBezTo>
                  <a:cubicBezTo>
                    <a:pt x="43" y="607"/>
                    <a:pt x="30" y="583"/>
                    <a:pt x="19" y="558"/>
                  </a:cubicBezTo>
                  <a:cubicBezTo>
                    <a:pt x="14" y="563"/>
                    <a:pt x="9" y="568"/>
                    <a:pt x="4" y="573"/>
                  </a:cubicBezTo>
                  <a:cubicBezTo>
                    <a:pt x="15" y="597"/>
                    <a:pt x="28" y="620"/>
                    <a:pt x="42" y="640"/>
                  </a:cubicBezTo>
                  <a:cubicBezTo>
                    <a:pt x="98" y="716"/>
                    <a:pt x="180" y="758"/>
                    <a:pt x="272" y="758"/>
                  </a:cubicBezTo>
                  <a:cubicBezTo>
                    <a:pt x="365" y="758"/>
                    <a:pt x="445" y="716"/>
                    <a:pt x="501" y="639"/>
                  </a:cubicBezTo>
                  <a:cubicBezTo>
                    <a:pt x="551" y="571"/>
                    <a:pt x="577" y="479"/>
                    <a:pt x="577" y="380"/>
                  </a:cubicBezTo>
                  <a:cubicBezTo>
                    <a:pt x="577" y="378"/>
                    <a:pt x="577" y="378"/>
                    <a:pt x="577" y="378"/>
                  </a:cubicBezTo>
                  <a:cubicBezTo>
                    <a:pt x="577" y="278"/>
                    <a:pt x="551" y="186"/>
                    <a:pt x="501"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36"/>
            <p:cNvSpPr>
              <a:spLocks/>
            </p:cNvSpPr>
            <p:nvPr/>
          </p:nvSpPr>
          <p:spPr bwMode="auto">
            <a:xfrm>
              <a:off x="5824538" y="504825"/>
              <a:ext cx="1590675" cy="74612"/>
            </a:xfrm>
            <a:custGeom>
              <a:avLst/>
              <a:gdLst>
                <a:gd name="T0" fmla="*/ 985 w 1002"/>
                <a:gd name="T1" fmla="*/ 0 h 47"/>
                <a:gd name="T2" fmla="*/ 48 w 1002"/>
                <a:gd name="T3" fmla="*/ 0 h 47"/>
                <a:gd name="T4" fmla="*/ 0 w 1002"/>
                <a:gd name="T5" fmla="*/ 47 h 47"/>
                <a:gd name="T6" fmla="*/ 1002 w 1002"/>
                <a:gd name="T7" fmla="*/ 47 h 47"/>
                <a:gd name="T8" fmla="*/ 985 w 1002"/>
                <a:gd name="T9" fmla="*/ 0 h 47"/>
              </a:gdLst>
              <a:ahLst/>
              <a:cxnLst>
                <a:cxn ang="0">
                  <a:pos x="T0" y="T1"/>
                </a:cxn>
                <a:cxn ang="0">
                  <a:pos x="T2" y="T3"/>
                </a:cxn>
                <a:cxn ang="0">
                  <a:pos x="T4" y="T5"/>
                </a:cxn>
                <a:cxn ang="0">
                  <a:pos x="T6" y="T7"/>
                </a:cxn>
                <a:cxn ang="0">
                  <a:pos x="T8" y="T9"/>
                </a:cxn>
              </a:cxnLst>
              <a:rect l="0" t="0" r="r" b="b"/>
              <a:pathLst>
                <a:path w="1002" h="47">
                  <a:moveTo>
                    <a:pt x="985" y="0"/>
                  </a:moveTo>
                  <a:lnTo>
                    <a:pt x="48" y="0"/>
                  </a:lnTo>
                  <a:lnTo>
                    <a:pt x="0" y="47"/>
                  </a:lnTo>
                  <a:lnTo>
                    <a:pt x="1002" y="47"/>
                  </a:lnTo>
                  <a:lnTo>
                    <a:pt x="9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37"/>
            <p:cNvSpPr>
              <a:spLocks/>
            </p:cNvSpPr>
            <p:nvPr/>
          </p:nvSpPr>
          <p:spPr bwMode="auto">
            <a:xfrm>
              <a:off x="5975350" y="355600"/>
              <a:ext cx="1387475" cy="74612"/>
            </a:xfrm>
            <a:custGeom>
              <a:avLst/>
              <a:gdLst>
                <a:gd name="T0" fmla="*/ 855 w 874"/>
                <a:gd name="T1" fmla="*/ 0 h 47"/>
                <a:gd name="T2" fmla="*/ 47 w 874"/>
                <a:gd name="T3" fmla="*/ 0 h 47"/>
                <a:gd name="T4" fmla="*/ 0 w 874"/>
                <a:gd name="T5" fmla="*/ 47 h 47"/>
                <a:gd name="T6" fmla="*/ 874 w 874"/>
                <a:gd name="T7" fmla="*/ 47 h 47"/>
                <a:gd name="T8" fmla="*/ 855 w 874"/>
                <a:gd name="T9" fmla="*/ 0 h 47"/>
              </a:gdLst>
              <a:ahLst/>
              <a:cxnLst>
                <a:cxn ang="0">
                  <a:pos x="T0" y="T1"/>
                </a:cxn>
                <a:cxn ang="0">
                  <a:pos x="T2" y="T3"/>
                </a:cxn>
                <a:cxn ang="0">
                  <a:pos x="T4" y="T5"/>
                </a:cxn>
                <a:cxn ang="0">
                  <a:pos x="T6" y="T7"/>
                </a:cxn>
                <a:cxn ang="0">
                  <a:pos x="T8" y="T9"/>
                </a:cxn>
              </a:cxnLst>
              <a:rect l="0" t="0" r="r" b="b"/>
              <a:pathLst>
                <a:path w="874" h="47">
                  <a:moveTo>
                    <a:pt x="855" y="0"/>
                  </a:moveTo>
                  <a:lnTo>
                    <a:pt x="47" y="0"/>
                  </a:lnTo>
                  <a:lnTo>
                    <a:pt x="0" y="47"/>
                  </a:lnTo>
                  <a:lnTo>
                    <a:pt x="874" y="47"/>
                  </a:lnTo>
                  <a:lnTo>
                    <a:pt x="8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38"/>
            <p:cNvSpPr>
              <a:spLocks/>
            </p:cNvSpPr>
            <p:nvPr/>
          </p:nvSpPr>
          <p:spPr bwMode="auto">
            <a:xfrm>
              <a:off x="5430838" y="639763"/>
              <a:ext cx="2032000" cy="2513012"/>
            </a:xfrm>
            <a:custGeom>
              <a:avLst/>
              <a:gdLst>
                <a:gd name="T0" fmla="*/ 158 w 542"/>
                <a:gd name="T1" fmla="*/ 206 h 670"/>
                <a:gd name="T2" fmla="*/ 542 w 542"/>
                <a:gd name="T3" fmla="*/ 20 h 670"/>
                <a:gd name="T4" fmla="*/ 89 w 542"/>
                <a:gd name="T5" fmla="*/ 0 h 670"/>
                <a:gd name="T6" fmla="*/ 51 w 542"/>
                <a:gd name="T7" fmla="*/ 310 h 670"/>
                <a:gd name="T8" fmla="*/ 124 w 542"/>
                <a:gd name="T9" fmla="*/ 328 h 670"/>
                <a:gd name="T10" fmla="*/ 439 w 542"/>
                <a:gd name="T11" fmla="*/ 424 h 670"/>
                <a:gd name="T12" fmla="*/ 275 w 542"/>
                <a:gd name="T13" fmla="*/ 571 h 670"/>
                <a:gd name="T14" fmla="*/ 71 w 542"/>
                <a:gd name="T15" fmla="*/ 454 h 670"/>
                <a:gd name="T16" fmla="*/ 69 w 542"/>
                <a:gd name="T17" fmla="*/ 482 h 670"/>
                <a:gd name="T18" fmla="*/ 275 w 542"/>
                <a:gd name="T19" fmla="*/ 591 h 670"/>
                <a:gd name="T20" fmla="*/ 459 w 542"/>
                <a:gd name="T21" fmla="*/ 424 h 670"/>
                <a:gd name="T22" fmla="*/ 115 w 542"/>
                <a:gd name="T23" fmla="*/ 310 h 670"/>
                <a:gd name="T24" fmla="*/ 72 w 542"/>
                <a:gd name="T25" fmla="*/ 298 h 670"/>
                <a:gd name="T26" fmla="*/ 109 w 542"/>
                <a:gd name="T27" fmla="*/ 20 h 670"/>
                <a:gd name="T28" fmla="*/ 105 w 542"/>
                <a:gd name="T29" fmla="*/ 294 h 670"/>
                <a:gd name="T30" fmla="*/ 105 w 542"/>
                <a:gd name="T31" fmla="*/ 293 h 670"/>
                <a:gd name="T32" fmla="*/ 421 w 542"/>
                <a:gd name="T33" fmla="*/ 297 h 670"/>
                <a:gd name="T34" fmla="*/ 479 w 542"/>
                <a:gd name="T35" fmla="*/ 426 h 670"/>
                <a:gd name="T36" fmla="*/ 275 w 542"/>
                <a:gd name="T37" fmla="*/ 610 h 670"/>
                <a:gd name="T38" fmla="*/ 67 w 542"/>
                <a:gd name="T39" fmla="*/ 510 h 670"/>
                <a:gd name="T40" fmla="*/ 28 w 542"/>
                <a:gd name="T41" fmla="*/ 497 h 670"/>
                <a:gd name="T42" fmla="*/ 50 w 542"/>
                <a:gd name="T43" fmla="*/ 525 h 670"/>
                <a:gd name="T44" fmla="*/ 274 w 542"/>
                <a:gd name="T45" fmla="*/ 630 h 670"/>
                <a:gd name="T46" fmla="*/ 499 w 542"/>
                <a:gd name="T47" fmla="*/ 425 h 670"/>
                <a:gd name="T48" fmla="*/ 437 w 542"/>
                <a:gd name="T49" fmla="*/ 283 h 670"/>
                <a:gd name="T50" fmla="*/ 115 w 542"/>
                <a:gd name="T51" fmla="*/ 267 h 670"/>
                <a:gd name="T52" fmla="*/ 149 w 542"/>
                <a:gd name="T53" fmla="*/ 20 h 670"/>
                <a:gd name="T54" fmla="*/ 281 w 542"/>
                <a:gd name="T55" fmla="*/ 210 h 670"/>
                <a:gd name="T56" fmla="*/ 519 w 542"/>
                <a:gd name="T57" fmla="*/ 425 h 670"/>
                <a:gd name="T58" fmla="*/ 274 w 542"/>
                <a:gd name="T59" fmla="*/ 650 h 670"/>
                <a:gd name="T60" fmla="*/ 23 w 542"/>
                <a:gd name="T61" fmla="*/ 523 h 670"/>
                <a:gd name="T62" fmla="*/ 0 w 542"/>
                <a:gd name="T63" fmla="*/ 526 h 670"/>
                <a:gd name="T64" fmla="*/ 274 w 542"/>
                <a:gd name="T65" fmla="*/ 670 h 670"/>
                <a:gd name="T66" fmla="*/ 539 w 542"/>
                <a:gd name="T67" fmla="*/ 42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2" h="670">
                  <a:moveTo>
                    <a:pt x="281" y="190"/>
                  </a:moveTo>
                  <a:cubicBezTo>
                    <a:pt x="237" y="190"/>
                    <a:pt x="196" y="195"/>
                    <a:pt x="158" y="206"/>
                  </a:cubicBezTo>
                  <a:cubicBezTo>
                    <a:pt x="169" y="20"/>
                    <a:pt x="169" y="20"/>
                    <a:pt x="169" y="20"/>
                  </a:cubicBezTo>
                  <a:cubicBezTo>
                    <a:pt x="542" y="20"/>
                    <a:pt x="542" y="20"/>
                    <a:pt x="542" y="20"/>
                  </a:cubicBezTo>
                  <a:cubicBezTo>
                    <a:pt x="535" y="0"/>
                    <a:pt x="535" y="0"/>
                    <a:pt x="535" y="0"/>
                  </a:cubicBezTo>
                  <a:cubicBezTo>
                    <a:pt x="89" y="0"/>
                    <a:pt x="89" y="0"/>
                    <a:pt x="89" y="0"/>
                  </a:cubicBezTo>
                  <a:cubicBezTo>
                    <a:pt x="69" y="20"/>
                    <a:pt x="69" y="20"/>
                    <a:pt x="69" y="20"/>
                  </a:cubicBezTo>
                  <a:cubicBezTo>
                    <a:pt x="51" y="310"/>
                    <a:pt x="51" y="310"/>
                    <a:pt x="51" y="310"/>
                  </a:cubicBezTo>
                  <a:cubicBezTo>
                    <a:pt x="105" y="338"/>
                    <a:pt x="105" y="338"/>
                    <a:pt x="105" y="338"/>
                  </a:cubicBezTo>
                  <a:cubicBezTo>
                    <a:pt x="124" y="328"/>
                    <a:pt x="124" y="328"/>
                    <a:pt x="124" y="328"/>
                  </a:cubicBezTo>
                  <a:cubicBezTo>
                    <a:pt x="173" y="302"/>
                    <a:pt x="224" y="289"/>
                    <a:pt x="279" y="289"/>
                  </a:cubicBezTo>
                  <a:cubicBezTo>
                    <a:pt x="373" y="289"/>
                    <a:pt x="439" y="344"/>
                    <a:pt x="439" y="424"/>
                  </a:cubicBezTo>
                  <a:cubicBezTo>
                    <a:pt x="439" y="426"/>
                    <a:pt x="439" y="426"/>
                    <a:pt x="439" y="426"/>
                  </a:cubicBezTo>
                  <a:cubicBezTo>
                    <a:pt x="439" y="513"/>
                    <a:pt x="373" y="571"/>
                    <a:pt x="275" y="571"/>
                  </a:cubicBezTo>
                  <a:cubicBezTo>
                    <a:pt x="197" y="571"/>
                    <a:pt x="132" y="527"/>
                    <a:pt x="97" y="485"/>
                  </a:cubicBezTo>
                  <a:cubicBezTo>
                    <a:pt x="71" y="454"/>
                    <a:pt x="71" y="454"/>
                    <a:pt x="71" y="454"/>
                  </a:cubicBezTo>
                  <a:cubicBezTo>
                    <a:pt x="57" y="468"/>
                    <a:pt x="57" y="468"/>
                    <a:pt x="57" y="468"/>
                  </a:cubicBezTo>
                  <a:cubicBezTo>
                    <a:pt x="69" y="482"/>
                    <a:pt x="69" y="482"/>
                    <a:pt x="69" y="482"/>
                  </a:cubicBezTo>
                  <a:cubicBezTo>
                    <a:pt x="82" y="498"/>
                    <a:pt x="82" y="498"/>
                    <a:pt x="82" y="498"/>
                  </a:cubicBezTo>
                  <a:cubicBezTo>
                    <a:pt x="120" y="543"/>
                    <a:pt x="191" y="591"/>
                    <a:pt x="275" y="591"/>
                  </a:cubicBezTo>
                  <a:cubicBezTo>
                    <a:pt x="384" y="591"/>
                    <a:pt x="459" y="523"/>
                    <a:pt x="459" y="426"/>
                  </a:cubicBezTo>
                  <a:cubicBezTo>
                    <a:pt x="459" y="424"/>
                    <a:pt x="459" y="424"/>
                    <a:pt x="459" y="424"/>
                  </a:cubicBezTo>
                  <a:cubicBezTo>
                    <a:pt x="459" y="334"/>
                    <a:pt x="383" y="269"/>
                    <a:pt x="279" y="269"/>
                  </a:cubicBezTo>
                  <a:cubicBezTo>
                    <a:pt x="220" y="269"/>
                    <a:pt x="167" y="282"/>
                    <a:pt x="115" y="310"/>
                  </a:cubicBezTo>
                  <a:cubicBezTo>
                    <a:pt x="105" y="316"/>
                    <a:pt x="105" y="316"/>
                    <a:pt x="105" y="316"/>
                  </a:cubicBezTo>
                  <a:cubicBezTo>
                    <a:pt x="72" y="298"/>
                    <a:pt x="72" y="298"/>
                    <a:pt x="72" y="298"/>
                  </a:cubicBezTo>
                  <a:cubicBezTo>
                    <a:pt x="89" y="20"/>
                    <a:pt x="89" y="20"/>
                    <a:pt x="89" y="20"/>
                  </a:cubicBezTo>
                  <a:cubicBezTo>
                    <a:pt x="109" y="20"/>
                    <a:pt x="109" y="20"/>
                    <a:pt x="109" y="20"/>
                  </a:cubicBezTo>
                  <a:cubicBezTo>
                    <a:pt x="92" y="288"/>
                    <a:pt x="92" y="288"/>
                    <a:pt x="92" y="288"/>
                  </a:cubicBezTo>
                  <a:cubicBezTo>
                    <a:pt x="105" y="294"/>
                    <a:pt x="105" y="294"/>
                    <a:pt x="105" y="294"/>
                  </a:cubicBezTo>
                  <a:cubicBezTo>
                    <a:pt x="105" y="294"/>
                    <a:pt x="105" y="294"/>
                    <a:pt x="105" y="294"/>
                  </a:cubicBezTo>
                  <a:cubicBezTo>
                    <a:pt x="105" y="293"/>
                    <a:pt x="105" y="293"/>
                    <a:pt x="105" y="293"/>
                  </a:cubicBezTo>
                  <a:cubicBezTo>
                    <a:pt x="160" y="264"/>
                    <a:pt x="217" y="249"/>
                    <a:pt x="279" y="249"/>
                  </a:cubicBezTo>
                  <a:cubicBezTo>
                    <a:pt x="334" y="249"/>
                    <a:pt x="385" y="266"/>
                    <a:pt x="421" y="297"/>
                  </a:cubicBezTo>
                  <a:cubicBezTo>
                    <a:pt x="458" y="329"/>
                    <a:pt x="479" y="374"/>
                    <a:pt x="479" y="424"/>
                  </a:cubicBezTo>
                  <a:cubicBezTo>
                    <a:pt x="479" y="426"/>
                    <a:pt x="479" y="426"/>
                    <a:pt x="479" y="426"/>
                  </a:cubicBezTo>
                  <a:cubicBezTo>
                    <a:pt x="479" y="478"/>
                    <a:pt x="459" y="525"/>
                    <a:pt x="422" y="559"/>
                  </a:cubicBezTo>
                  <a:cubicBezTo>
                    <a:pt x="385" y="592"/>
                    <a:pt x="333" y="610"/>
                    <a:pt x="275" y="610"/>
                  </a:cubicBezTo>
                  <a:cubicBezTo>
                    <a:pt x="235" y="610"/>
                    <a:pt x="194" y="600"/>
                    <a:pt x="156" y="581"/>
                  </a:cubicBezTo>
                  <a:cubicBezTo>
                    <a:pt x="122" y="563"/>
                    <a:pt x="91" y="539"/>
                    <a:pt x="67" y="510"/>
                  </a:cubicBezTo>
                  <a:cubicBezTo>
                    <a:pt x="44" y="482"/>
                    <a:pt x="44" y="482"/>
                    <a:pt x="44" y="482"/>
                  </a:cubicBezTo>
                  <a:cubicBezTo>
                    <a:pt x="28" y="497"/>
                    <a:pt x="28" y="497"/>
                    <a:pt x="28" y="497"/>
                  </a:cubicBezTo>
                  <a:cubicBezTo>
                    <a:pt x="50" y="525"/>
                    <a:pt x="50" y="525"/>
                    <a:pt x="50" y="525"/>
                  </a:cubicBezTo>
                  <a:cubicBezTo>
                    <a:pt x="50" y="525"/>
                    <a:pt x="50" y="525"/>
                    <a:pt x="50" y="525"/>
                  </a:cubicBezTo>
                  <a:cubicBezTo>
                    <a:pt x="74" y="554"/>
                    <a:pt x="108" y="580"/>
                    <a:pt x="147" y="599"/>
                  </a:cubicBezTo>
                  <a:cubicBezTo>
                    <a:pt x="188" y="619"/>
                    <a:pt x="232" y="630"/>
                    <a:pt x="274" y="630"/>
                  </a:cubicBezTo>
                  <a:cubicBezTo>
                    <a:pt x="339" y="630"/>
                    <a:pt x="396" y="610"/>
                    <a:pt x="437" y="572"/>
                  </a:cubicBezTo>
                  <a:cubicBezTo>
                    <a:pt x="477" y="535"/>
                    <a:pt x="499" y="483"/>
                    <a:pt x="499" y="425"/>
                  </a:cubicBezTo>
                  <a:cubicBezTo>
                    <a:pt x="499" y="423"/>
                    <a:pt x="499" y="423"/>
                    <a:pt x="499" y="423"/>
                  </a:cubicBezTo>
                  <a:cubicBezTo>
                    <a:pt x="499" y="368"/>
                    <a:pt x="477" y="318"/>
                    <a:pt x="437" y="283"/>
                  </a:cubicBezTo>
                  <a:cubicBezTo>
                    <a:pt x="397" y="248"/>
                    <a:pt x="342" y="230"/>
                    <a:pt x="281" y="230"/>
                  </a:cubicBezTo>
                  <a:cubicBezTo>
                    <a:pt x="220" y="230"/>
                    <a:pt x="166" y="243"/>
                    <a:pt x="115" y="267"/>
                  </a:cubicBezTo>
                  <a:cubicBezTo>
                    <a:pt x="130" y="20"/>
                    <a:pt x="130" y="20"/>
                    <a:pt x="130" y="20"/>
                  </a:cubicBezTo>
                  <a:cubicBezTo>
                    <a:pt x="149" y="20"/>
                    <a:pt x="149" y="20"/>
                    <a:pt x="149" y="20"/>
                  </a:cubicBezTo>
                  <a:cubicBezTo>
                    <a:pt x="136" y="234"/>
                    <a:pt x="136" y="234"/>
                    <a:pt x="136" y="234"/>
                  </a:cubicBezTo>
                  <a:cubicBezTo>
                    <a:pt x="181" y="217"/>
                    <a:pt x="228" y="210"/>
                    <a:pt x="281" y="210"/>
                  </a:cubicBezTo>
                  <a:cubicBezTo>
                    <a:pt x="419" y="210"/>
                    <a:pt x="519" y="300"/>
                    <a:pt x="519" y="423"/>
                  </a:cubicBezTo>
                  <a:cubicBezTo>
                    <a:pt x="519" y="425"/>
                    <a:pt x="519" y="425"/>
                    <a:pt x="519" y="425"/>
                  </a:cubicBezTo>
                  <a:cubicBezTo>
                    <a:pt x="519" y="488"/>
                    <a:pt x="495" y="546"/>
                    <a:pt x="450" y="587"/>
                  </a:cubicBezTo>
                  <a:cubicBezTo>
                    <a:pt x="406" y="627"/>
                    <a:pt x="344" y="650"/>
                    <a:pt x="274" y="650"/>
                  </a:cubicBezTo>
                  <a:cubicBezTo>
                    <a:pt x="173" y="650"/>
                    <a:pt x="81" y="593"/>
                    <a:pt x="35" y="538"/>
                  </a:cubicBezTo>
                  <a:cubicBezTo>
                    <a:pt x="23" y="523"/>
                    <a:pt x="23" y="523"/>
                    <a:pt x="23" y="523"/>
                  </a:cubicBezTo>
                  <a:cubicBezTo>
                    <a:pt x="14" y="511"/>
                    <a:pt x="14" y="511"/>
                    <a:pt x="14" y="511"/>
                  </a:cubicBezTo>
                  <a:cubicBezTo>
                    <a:pt x="0" y="526"/>
                    <a:pt x="0" y="526"/>
                    <a:pt x="0" y="526"/>
                  </a:cubicBezTo>
                  <a:cubicBezTo>
                    <a:pt x="20" y="550"/>
                    <a:pt x="20" y="550"/>
                    <a:pt x="20" y="550"/>
                  </a:cubicBezTo>
                  <a:cubicBezTo>
                    <a:pt x="78" y="622"/>
                    <a:pt x="180" y="670"/>
                    <a:pt x="274" y="670"/>
                  </a:cubicBezTo>
                  <a:cubicBezTo>
                    <a:pt x="428" y="670"/>
                    <a:pt x="539" y="567"/>
                    <a:pt x="539" y="425"/>
                  </a:cubicBezTo>
                  <a:cubicBezTo>
                    <a:pt x="539" y="423"/>
                    <a:pt x="539" y="423"/>
                    <a:pt x="539" y="423"/>
                  </a:cubicBezTo>
                  <a:cubicBezTo>
                    <a:pt x="539" y="288"/>
                    <a:pt x="431" y="190"/>
                    <a:pt x="281" y="1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904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a:solidFill>
                  <a:srgbClr val="6A737B"/>
                </a:solidFill>
              </a:defRPr>
            </a:lvl1pPr>
          </a:lstStyle>
          <a:p>
            <a:endParaRPr/>
          </a:p>
        </p:txBody>
      </p:sp>
      <p:sp>
        <p:nvSpPr>
          <p:cNvPr id="8" name="Footer Placeholder 7"/>
          <p:cNvSpPr>
            <a:spLocks noGrp="1"/>
          </p:cNvSpPr>
          <p:nvPr>
            <p:ph type="ftr" sz="quarter" idx="11"/>
          </p:nvPr>
        </p:nvSpPr>
        <p:spPr/>
        <p:txBody>
          <a:bodyPr/>
          <a:lstStyle>
            <a:lvl1pPr>
              <a:defRPr>
                <a:solidFill>
                  <a:srgbClr val="6A737B"/>
                </a:solidFill>
              </a:defRPr>
            </a:lvl1pPr>
          </a:lstStyle>
          <a:p>
            <a:endParaRPr/>
          </a:p>
        </p:txBody>
      </p:sp>
      <p:sp>
        <p:nvSpPr>
          <p:cNvPr id="9" name="Slide Number Placeholder 8"/>
          <p:cNvSpPr>
            <a:spLocks noGrp="1"/>
          </p:cNvSpPr>
          <p:nvPr>
            <p:ph type="sldNum" sz="quarter" idx="12"/>
          </p:nvPr>
        </p:nvSpPr>
        <p:spPr/>
        <p:txBody>
          <a:bodyPr/>
          <a:lstStyle>
            <a:lvl1pPr>
              <a:defRPr>
                <a:solidFill>
                  <a:srgbClr val="6A737B"/>
                </a:solidFill>
              </a:defRPr>
            </a:lvl1pPr>
          </a:lstStyle>
          <a:p>
            <a:fld id="{D92B6165-2E63-41A3-8905-D7634EBC6D44}" type="slidenum">
              <a:rPr/>
              <a:pPr/>
              <a:t>‹#›</a:t>
            </a:fld>
            <a:endParaRPr/>
          </a:p>
        </p:txBody>
      </p:sp>
    </p:spTree>
    <p:extLst>
      <p:ext uri="{BB962C8B-B14F-4D97-AF65-F5344CB8AC3E}">
        <p14:creationId xmlns:p14="http://schemas.microsoft.com/office/powerpoint/2010/main" val="12988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sp>
        <p:nvSpPr>
          <p:cNvPr id="38" name="Rectangle 37"/>
          <p:cNvSpPr/>
          <p:nvPr/>
        </p:nvSpPr>
        <p:spPr>
          <a:xfrm>
            <a:off x="0" y="1"/>
            <a:ext cx="12192127" cy="6438900"/>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pic>
        <p:nvPicPr>
          <p:cNvPr id="4" name="Picture 3"/>
          <p:cNvPicPr>
            <a:picLocks noChangeAspect="1"/>
          </p:cNvPicPr>
          <p:nvPr/>
        </p:nvPicPr>
        <p:blipFill rotWithShape="1">
          <a:blip r:embed="rId2"/>
          <a:srcRect r="-15" b="-29"/>
          <a:stretch/>
        </p:blipFill>
        <p:spPr>
          <a:xfrm>
            <a:off x="1" y="-1"/>
            <a:ext cx="12192000" cy="6439845"/>
          </a:xfrm>
          <a:prstGeom prst="rect">
            <a:avLst/>
          </a:prstGeom>
        </p:spPr>
      </p:pic>
      <p:sp>
        <p:nvSpPr>
          <p:cNvPr id="39" name="Rectangle 38"/>
          <p:cNvSpPr/>
          <p:nvPr/>
        </p:nvSpPr>
        <p:spPr>
          <a:xfrm>
            <a:off x="1" y="2197100"/>
            <a:ext cx="9754553"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 name="Title 1"/>
          <p:cNvSpPr>
            <a:spLocks noGrp="1"/>
          </p:cNvSpPr>
          <p:nvPr>
            <p:ph type="title"/>
          </p:nvPr>
        </p:nvSpPr>
        <p:spPr>
          <a:xfrm>
            <a:off x="800308" y="2390776"/>
            <a:ext cx="8567805" cy="2701561"/>
          </a:xfrm>
        </p:spPr>
        <p:txBody>
          <a:bodyPr anchor="b"/>
          <a:lstStyle>
            <a:lvl1pPr algn="l">
              <a:defRPr sz="36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800308" y="5092337"/>
            <a:ext cx="8567805" cy="1050925"/>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 name="Slide Number Placeholder 5"/>
          <p:cNvSpPr>
            <a:spLocks noGrp="1"/>
          </p:cNvSpPr>
          <p:nvPr>
            <p:ph type="sldNum" sz="quarter" idx="4"/>
          </p:nvPr>
        </p:nvSpPr>
        <p:spPr>
          <a:xfrm>
            <a:off x="274392" y="6577142"/>
            <a:ext cx="72963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a:p>
        </p:txBody>
      </p:sp>
      <p:sp>
        <p:nvSpPr>
          <p:cNvPr id="15" name="Rectangle 14"/>
          <p:cNvSpPr/>
          <p:nvPr userDrawn="1"/>
        </p:nvSpPr>
        <p:spPr>
          <a:xfrm>
            <a:off x="0" y="2088571"/>
            <a:ext cx="7317105"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0"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21"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Tree>
    <p:extLst>
      <p:ext uri="{BB962C8B-B14F-4D97-AF65-F5344CB8AC3E}">
        <p14:creationId xmlns:p14="http://schemas.microsoft.com/office/powerpoint/2010/main" val="12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28685" y="886123"/>
            <a:ext cx="5597586"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274390" y="886123"/>
            <a:ext cx="5597586"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D92B6165-2E63-41A3-8905-D7634EBC6D44}" type="slidenum">
              <a:rPr/>
              <a:pPr/>
              <a:t>‹#›</a:t>
            </a:fld>
            <a:endParaRPr/>
          </a:p>
        </p:txBody>
      </p:sp>
      <p:sp>
        <p:nvSpPr>
          <p:cNvPr id="11" name="Title 10"/>
          <p:cNvSpPr>
            <a:spLocks noGrp="1"/>
          </p:cNvSpPr>
          <p:nvPr>
            <p:ph type="title"/>
          </p:nvPr>
        </p:nvSpPr>
        <p:spPr>
          <a:xfrm>
            <a:off x="274391" y="178814"/>
            <a:ext cx="11551879" cy="584775"/>
          </a:xfrm>
        </p:spPr>
        <p:txBody>
          <a:bodyPr/>
          <a:lstStyle/>
          <a:p>
            <a:r>
              <a:rPr lang="en-US"/>
              <a:t>Click to edit Master title style</a:t>
            </a:r>
            <a:endParaRPr/>
          </a:p>
        </p:txBody>
      </p:sp>
    </p:spTree>
    <p:extLst>
      <p:ext uri="{BB962C8B-B14F-4D97-AF65-F5344CB8AC3E}">
        <p14:creationId xmlns:p14="http://schemas.microsoft.com/office/powerpoint/2010/main" val="298344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184468"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274390"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D92B6165-2E63-41A3-8905-D7634EBC6D44}" type="slidenum">
              <a:rPr/>
              <a:pPr/>
              <a:t>‹#›</a:t>
            </a:fld>
            <a:endParaRPr/>
          </a:p>
        </p:txBody>
      </p:sp>
      <p:sp>
        <p:nvSpPr>
          <p:cNvPr id="11" name="Title 10"/>
          <p:cNvSpPr>
            <a:spLocks noGrp="1"/>
          </p:cNvSpPr>
          <p:nvPr>
            <p:ph type="title"/>
          </p:nvPr>
        </p:nvSpPr>
        <p:spPr>
          <a:xfrm>
            <a:off x="274390" y="178814"/>
            <a:ext cx="11570173" cy="584775"/>
          </a:xfrm>
        </p:spPr>
        <p:txBody>
          <a:bodyPr/>
          <a:lstStyle/>
          <a:p>
            <a:r>
              <a:rPr lang="en-US"/>
              <a:t>Click to edit Master title style</a:t>
            </a:r>
            <a:endParaRPr/>
          </a:p>
        </p:txBody>
      </p:sp>
      <p:sp>
        <p:nvSpPr>
          <p:cNvPr id="8" name="Content Placeholder 3"/>
          <p:cNvSpPr>
            <a:spLocks noGrp="1"/>
          </p:cNvSpPr>
          <p:nvPr>
            <p:ph sz="half" idx="13"/>
          </p:nvPr>
        </p:nvSpPr>
        <p:spPr>
          <a:xfrm>
            <a:off x="8094547"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679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D92B6165-2E63-41A3-8905-D7634EBC6D44}" type="slidenum">
              <a:rPr/>
              <a:pPr/>
              <a:t>‹#›</a:t>
            </a:fld>
            <a:endParaRPr/>
          </a:p>
        </p:txBody>
      </p:sp>
      <p:sp>
        <p:nvSpPr>
          <p:cNvPr id="9" name="Title 8"/>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99656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9705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DB34-0457-4918-9C00-2657AED7F3C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CED0712-1101-4897-8BF5-037ED4ACF1F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C186012-34F6-416E-A3D2-BF91F6E0573F}"/>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09D06F4F-B92B-417B-A5FA-096DE1C6E93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70C3455-27A3-4ACD-912D-3C95458A2F5F}"/>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418779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5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Bleed Photo">
    <p:spTree>
      <p:nvGrpSpPr>
        <p:cNvPr id="1" name=""/>
        <p:cNvGrpSpPr/>
        <p:nvPr/>
      </p:nvGrpSpPr>
      <p:grpSpPr>
        <a:xfrm>
          <a:off x="0" y="0"/>
          <a:ext cx="0" cy="0"/>
          <a:chOff x="0" y="0"/>
          <a:chExt cx="0" cy="0"/>
        </a:xfrm>
      </p:grpSpPr>
      <p:sp>
        <p:nvSpPr>
          <p:cNvPr id="6" name="Picture Placeholder 5"/>
          <p:cNvSpPr>
            <a:spLocks noGrp="1"/>
          </p:cNvSpPr>
          <p:nvPr>
            <p:ph type="pic" sz="quarter" idx="17"/>
          </p:nvPr>
        </p:nvSpPr>
        <p:spPr>
          <a:xfrm>
            <a:off x="1" y="0"/>
            <a:ext cx="12191999" cy="6438900"/>
          </a:xfrm>
          <a:prstGeom prst="rect">
            <a:avLst/>
          </a:prstGeom>
          <a:solidFill>
            <a:srgbClr val="8B8D8E"/>
          </a:solidFill>
        </p:spPr>
        <p:txBody>
          <a:bodyPr tIns="2286000"/>
          <a:lstStyle>
            <a:lvl1pPr marL="0" indent="0" algn="ctr">
              <a:buNone/>
              <a:defRPr>
                <a:solidFill>
                  <a:srgbClr val="FFFFFF"/>
                </a:solidFill>
              </a:defRPr>
            </a:lvl1pPr>
          </a:lstStyle>
          <a:p>
            <a:r>
              <a:rPr lang="en-US"/>
              <a:t>Click icon to add picture</a:t>
            </a:r>
            <a:endParaRPr/>
          </a:p>
        </p:txBody>
      </p:sp>
      <p:sp>
        <p:nvSpPr>
          <p:cNvPr id="5" name="Slide Number Placeholder 4"/>
          <p:cNvSpPr>
            <a:spLocks noGrp="1"/>
          </p:cNvSpPr>
          <p:nvPr>
            <p:ph type="sldNum" sz="quarter" idx="20"/>
          </p:nvPr>
        </p:nvSpPr>
        <p:spPr/>
        <p:txBody>
          <a:bodyPr/>
          <a:lstStyle/>
          <a:p>
            <a:fld id="{D92B6165-2E63-41A3-8905-D7634EBC6D44}" type="slidenum">
              <a:rPr/>
              <a:pPr/>
              <a:t>‹#›</a:t>
            </a:fld>
            <a:endParaRPr/>
          </a:p>
        </p:txBody>
      </p:sp>
      <p:sp>
        <p:nvSpPr>
          <p:cNvPr id="13"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14"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Tree>
    <p:extLst>
      <p:ext uri="{BB962C8B-B14F-4D97-AF65-F5344CB8AC3E}">
        <p14:creationId xmlns:p14="http://schemas.microsoft.com/office/powerpoint/2010/main" val="90033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accent1"/>
        </a:solidFill>
        <a:effectLst/>
      </p:bgPr>
    </p:bg>
    <p:spTree>
      <p:nvGrpSpPr>
        <p:cNvPr id="1" name=""/>
        <p:cNvGrpSpPr/>
        <p:nvPr/>
      </p:nvGrpSpPr>
      <p:grpSpPr>
        <a:xfrm>
          <a:off x="0" y="0"/>
          <a:ext cx="0" cy="0"/>
          <a:chOff x="0" y="0"/>
          <a:chExt cx="0" cy="0"/>
        </a:xfrm>
      </p:grpSpPr>
      <p:grpSp>
        <p:nvGrpSpPr>
          <p:cNvPr id="3" name="Group 2"/>
          <p:cNvGrpSpPr>
            <a:grpSpLocks noChangeAspect="1"/>
          </p:cNvGrpSpPr>
          <p:nvPr userDrawn="1"/>
        </p:nvGrpSpPr>
        <p:grpSpPr>
          <a:xfrm>
            <a:off x="3859284" y="2491740"/>
            <a:ext cx="4694138" cy="1874520"/>
            <a:chOff x="1423990" y="2571753"/>
            <a:chExt cx="4316160" cy="1724029"/>
          </a:xfrm>
          <a:solidFill>
            <a:schemeClr val="tx1"/>
          </a:solidFill>
        </p:grpSpPr>
        <p:sp>
          <p:nvSpPr>
            <p:cNvPr id="4" name="Freeform 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 name="Freeform 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7" name="Freeform 6"/>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8" name="Freeform 7"/>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9" name="Freeform 8"/>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0" name="Freeform 9"/>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1" name="Freeform 10"/>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2" name="Freeform 11"/>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3" name="Freeform 12"/>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4" name="Freeform 13"/>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5" name="Freeform 14"/>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6" name="Freeform 15"/>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7" name="Freeform 16"/>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8" name="Freeform 17"/>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9" name="Freeform 18"/>
            <p:cNvSpPr>
              <a:spLocks noEditPoints="1"/>
            </p:cNvSpPr>
            <p:nvPr/>
          </p:nvSpPr>
          <p:spPr bwMode="auto">
            <a:xfrm>
              <a:off x="5619753" y="3551027"/>
              <a:ext cx="120397" cy="119272"/>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Tree>
    <p:extLst>
      <p:ext uri="{BB962C8B-B14F-4D97-AF65-F5344CB8AC3E}">
        <p14:creationId xmlns:p14="http://schemas.microsoft.com/office/powerpoint/2010/main" val="280844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End Slide - White">
    <p:bg>
      <p:bgPr>
        <a:solidFill>
          <a:schemeClr val="tx1"/>
        </a:solidFill>
        <a:effectLst/>
      </p:bgPr>
    </p:bg>
    <p:spTree>
      <p:nvGrpSpPr>
        <p:cNvPr id="1" name=""/>
        <p:cNvGrpSpPr/>
        <p:nvPr/>
      </p:nvGrpSpPr>
      <p:grpSpPr>
        <a:xfrm>
          <a:off x="0" y="0"/>
          <a:ext cx="0" cy="0"/>
          <a:chOff x="0" y="0"/>
          <a:chExt cx="0" cy="0"/>
        </a:xfrm>
      </p:grpSpPr>
      <p:grpSp>
        <p:nvGrpSpPr>
          <p:cNvPr id="3" name="Group 2"/>
          <p:cNvGrpSpPr>
            <a:grpSpLocks noChangeAspect="1"/>
          </p:cNvGrpSpPr>
          <p:nvPr userDrawn="1"/>
        </p:nvGrpSpPr>
        <p:grpSpPr>
          <a:xfrm>
            <a:off x="3859284" y="2491740"/>
            <a:ext cx="4694138" cy="1874520"/>
            <a:chOff x="1423990" y="2571753"/>
            <a:chExt cx="4316160" cy="1724029"/>
          </a:xfrm>
          <a:solidFill>
            <a:srgbClr val="4599C3"/>
          </a:solidFill>
        </p:grpSpPr>
        <p:sp>
          <p:nvSpPr>
            <p:cNvPr id="4" name="Freeform 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 name="Freeform 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7" name="Freeform 6"/>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8" name="Freeform 7"/>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9" name="Freeform 8"/>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0" name="Freeform 9"/>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1" name="Freeform 10"/>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2" name="Freeform 11"/>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3" name="Freeform 12"/>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4" name="Freeform 13"/>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5" name="Freeform 14"/>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6" name="Freeform 15"/>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7" name="Freeform 16"/>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8" name="Freeform 17"/>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9" name="Freeform 18"/>
            <p:cNvSpPr>
              <a:spLocks noEditPoints="1"/>
            </p:cNvSpPr>
            <p:nvPr/>
          </p:nvSpPr>
          <p:spPr bwMode="auto">
            <a:xfrm>
              <a:off x="5619753" y="3551027"/>
              <a:ext cx="120397" cy="119272"/>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Tree>
    <p:extLst>
      <p:ext uri="{BB962C8B-B14F-4D97-AF65-F5344CB8AC3E}">
        <p14:creationId xmlns:p14="http://schemas.microsoft.com/office/powerpoint/2010/main" val="87655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374712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94798" y="274640"/>
            <a:ext cx="1416103" cy="61642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9513" y="274640"/>
            <a:ext cx="9939066" cy="6164261"/>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414017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 Pattern">
    <p:spTree>
      <p:nvGrpSpPr>
        <p:cNvPr id="1" name=""/>
        <p:cNvGrpSpPr/>
        <p:nvPr/>
      </p:nvGrpSpPr>
      <p:grpSpPr>
        <a:xfrm>
          <a:off x="0" y="0"/>
          <a:ext cx="0" cy="0"/>
          <a:chOff x="0" y="0"/>
          <a:chExt cx="0" cy="0"/>
        </a:xfrm>
      </p:grpSpPr>
      <p:sp>
        <p:nvSpPr>
          <p:cNvPr id="25" name="Rectangle 24"/>
          <p:cNvSpPr/>
          <p:nvPr/>
        </p:nvSpPr>
        <p:spPr>
          <a:xfrm>
            <a:off x="0" y="1146176"/>
            <a:ext cx="12192127" cy="5292725"/>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l="-3" t="7989" r="-12" b="9760"/>
          <a:stretch/>
        </p:blipFill>
        <p:spPr>
          <a:xfrm>
            <a:off x="1" y="1144524"/>
            <a:ext cx="12192000" cy="5295320"/>
          </a:xfrm>
          <a:prstGeom prst="rect">
            <a:avLst/>
          </a:prstGeom>
        </p:spPr>
      </p:pic>
      <p:sp>
        <p:nvSpPr>
          <p:cNvPr id="53" name="Rectangle 52"/>
          <p:cNvSpPr/>
          <p:nvPr/>
        </p:nvSpPr>
        <p:spPr>
          <a:xfrm>
            <a:off x="379512" y="2197100"/>
            <a:ext cx="8231744"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solidFill>
                <a:schemeClr val="tx1"/>
              </a:solidFill>
            </a:endParaRPr>
          </a:p>
        </p:txBody>
      </p:sp>
      <p:sp>
        <p:nvSpPr>
          <p:cNvPr id="2" name="Title 1"/>
          <p:cNvSpPr>
            <a:spLocks noGrp="1"/>
          </p:cNvSpPr>
          <p:nvPr>
            <p:ph type="ctrTitle" hasCustomPrompt="1"/>
          </p:nvPr>
        </p:nvSpPr>
        <p:spPr>
          <a:xfrm>
            <a:off x="800306" y="2476500"/>
            <a:ext cx="7225642" cy="2463436"/>
          </a:xfrm>
        </p:spPr>
        <p:txBody>
          <a:bodyPr anchor="b"/>
          <a:lstStyle>
            <a:lvl1pPr>
              <a:defRPr sz="4000" b="0">
                <a:solidFill>
                  <a:schemeClr val="bg1"/>
                </a:solidFill>
              </a:defRPr>
            </a:lvl1pPr>
          </a:lstStyle>
          <a:p>
            <a:r>
              <a:t>Presentation Title</a:t>
            </a:r>
          </a:p>
        </p:txBody>
      </p:sp>
      <p:sp>
        <p:nvSpPr>
          <p:cNvPr id="22" name="Text Placeholder 18"/>
          <p:cNvSpPr>
            <a:spLocks noGrp="1"/>
          </p:cNvSpPr>
          <p:nvPr>
            <p:ph type="body" sz="quarter" idx="17" hasCustomPrompt="1"/>
          </p:nvPr>
        </p:nvSpPr>
        <p:spPr>
          <a:xfrm>
            <a:off x="800307" y="5072063"/>
            <a:ext cx="7225642" cy="1111964"/>
          </a:xfrm>
        </p:spPr>
        <p:txBody>
          <a:bodyPr/>
          <a:lstStyle>
            <a:lvl1pPr marL="0" indent="0">
              <a:buFont typeface="Arial" panose="020B0604020202020204" pitchFamily="34" charset="0"/>
              <a:buChar char="​"/>
              <a:defRPr sz="2000" b="0" baseline="0">
                <a:solidFill>
                  <a:schemeClr val="bg1"/>
                </a:solidFill>
              </a:defRPr>
            </a:lvl1pPr>
            <a:lvl2pPr marL="0" indent="0">
              <a:buFont typeface="Arial" panose="020B0604020202020204" pitchFamily="34" charset="0"/>
              <a:buChar char="​"/>
              <a:defRPr sz="1400" cap="none" baseline="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None/>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t>Presenter’s Name, Title, Company</a:t>
            </a:r>
          </a:p>
          <a:p>
            <a:pPr lvl="1"/>
            <a:r>
              <a:t>Second level</a:t>
            </a:r>
          </a:p>
          <a:p>
            <a:pPr lvl="2"/>
            <a:r>
              <a:t>Third level</a:t>
            </a:r>
          </a:p>
        </p:txBody>
      </p:sp>
      <p:grpSp>
        <p:nvGrpSpPr>
          <p:cNvPr id="31" name="Group 30"/>
          <p:cNvGrpSpPr>
            <a:grpSpLocks noChangeAspect="1"/>
          </p:cNvGrpSpPr>
          <p:nvPr/>
        </p:nvGrpSpPr>
        <p:grpSpPr>
          <a:xfrm>
            <a:off x="10303971" y="361950"/>
            <a:ext cx="1600613" cy="631934"/>
            <a:chOff x="1423990" y="2571753"/>
            <a:chExt cx="4365624" cy="1724029"/>
          </a:xfrm>
          <a:solidFill>
            <a:schemeClr val="accent1"/>
          </a:solidFill>
        </p:grpSpPr>
        <p:sp>
          <p:nvSpPr>
            <p:cNvPr id="34" name="Freeform 3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5" name="Freeform 3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6" name="Freeform 35"/>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7" name="Freeform 36"/>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8" name="Freeform 37"/>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9" name="Freeform 38"/>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0" name="Freeform 39"/>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1" name="Freeform 40"/>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2" name="Freeform 41"/>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3" name="Freeform 42"/>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4" name="Freeform 43"/>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5" name="Freeform 44"/>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6" name="Freeform 45"/>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9" name="Freeform 48"/>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0" name="Freeform 49"/>
            <p:cNvSpPr>
              <a:spLocks noEditPoints="1"/>
            </p:cNvSpPr>
            <p:nvPr/>
          </p:nvSpPr>
          <p:spPr bwMode="auto">
            <a:xfrm>
              <a:off x="5619752" y="3502024"/>
              <a:ext cx="169862" cy="168274"/>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
        <p:nvSpPr>
          <p:cNvPr id="51" name="Rectangle 50"/>
          <p:cNvSpPr/>
          <p:nvPr/>
        </p:nvSpPr>
        <p:spPr>
          <a:xfrm>
            <a:off x="379512" y="6438900"/>
            <a:ext cx="6173808"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54" name="TextBox 53"/>
          <p:cNvSpPr txBox="1"/>
          <p:nvPr/>
        </p:nvSpPr>
        <p:spPr>
          <a:xfrm>
            <a:off x="10266409" y="6551829"/>
            <a:ext cx="1634207"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spTree>
    <p:extLst>
      <p:ext uri="{BB962C8B-B14F-4D97-AF65-F5344CB8AC3E}">
        <p14:creationId xmlns:p14="http://schemas.microsoft.com/office/powerpoint/2010/main" val="347193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33278"/>
            <a:ext cx="12192127" cy="5304098"/>
          </a:xfrm>
          <a:prstGeom prst="rect">
            <a:avLst/>
          </a:prstGeom>
        </p:spPr>
      </p:pic>
      <p:sp>
        <p:nvSpPr>
          <p:cNvPr id="56" name="Rectangle 55"/>
          <p:cNvSpPr/>
          <p:nvPr/>
        </p:nvSpPr>
        <p:spPr>
          <a:xfrm>
            <a:off x="379512" y="2197100"/>
            <a:ext cx="8231744" cy="4240276"/>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 name="Title 1"/>
          <p:cNvSpPr>
            <a:spLocks noGrp="1"/>
          </p:cNvSpPr>
          <p:nvPr>
            <p:ph type="ctrTitle" hasCustomPrompt="1"/>
          </p:nvPr>
        </p:nvSpPr>
        <p:spPr>
          <a:xfrm>
            <a:off x="800306" y="2476500"/>
            <a:ext cx="7225642" cy="2463435"/>
          </a:xfrm>
        </p:spPr>
        <p:txBody>
          <a:bodyPr anchor="b"/>
          <a:lstStyle>
            <a:lvl1pPr>
              <a:defRPr sz="4000" b="0">
                <a:solidFill>
                  <a:schemeClr val="bg1"/>
                </a:solidFill>
              </a:defRPr>
            </a:lvl1pPr>
          </a:lstStyle>
          <a:p>
            <a:r>
              <a:t>Presentation Title</a:t>
            </a:r>
          </a:p>
        </p:txBody>
      </p:sp>
      <p:sp>
        <p:nvSpPr>
          <p:cNvPr id="22" name="Text Placeholder 18"/>
          <p:cNvSpPr>
            <a:spLocks noGrp="1"/>
          </p:cNvSpPr>
          <p:nvPr>
            <p:ph type="body" sz="quarter" idx="17" hasCustomPrompt="1"/>
          </p:nvPr>
        </p:nvSpPr>
        <p:spPr>
          <a:xfrm>
            <a:off x="800307" y="5072063"/>
            <a:ext cx="7225642" cy="1111964"/>
          </a:xfrm>
        </p:spPr>
        <p:txBody>
          <a:bodyPr/>
          <a:lstStyle>
            <a:lvl1pPr marL="0" indent="0">
              <a:buFont typeface="Arial" panose="020B0604020202020204" pitchFamily="34" charset="0"/>
              <a:buChar char="​"/>
              <a:defRPr sz="2000" b="0" i="0" baseline="0">
                <a:solidFill>
                  <a:schemeClr val="bg1"/>
                </a:solidFill>
              </a:defRPr>
            </a:lvl1pPr>
            <a:lvl2pPr marL="0" indent="0">
              <a:buFont typeface="Arial" panose="020B0604020202020204" pitchFamily="34" charset="0"/>
              <a:buChar char="​"/>
              <a:defRPr sz="140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Font typeface="Arial" panose="020B0604020202020204" pitchFamily="34" charset="0"/>
              <a:buChar char="​"/>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t>Presenter’s Name, Title, Company</a:t>
            </a:r>
          </a:p>
          <a:p>
            <a:pPr lvl="1"/>
            <a:r>
              <a:t>Second level</a:t>
            </a:r>
          </a:p>
          <a:p>
            <a:pPr lvl="2"/>
            <a:r>
              <a:t>Third level</a:t>
            </a:r>
          </a:p>
        </p:txBody>
      </p:sp>
      <p:grpSp>
        <p:nvGrpSpPr>
          <p:cNvPr id="25" name="Group 24"/>
          <p:cNvGrpSpPr>
            <a:grpSpLocks noChangeAspect="1"/>
          </p:cNvGrpSpPr>
          <p:nvPr/>
        </p:nvGrpSpPr>
        <p:grpSpPr>
          <a:xfrm>
            <a:off x="10303971" y="361950"/>
            <a:ext cx="1600617" cy="631934"/>
            <a:chOff x="1423988" y="2571750"/>
            <a:chExt cx="4365626" cy="1724025"/>
          </a:xfrm>
          <a:solidFill>
            <a:schemeClr val="accent1"/>
          </a:solidFill>
        </p:grpSpPr>
        <p:sp>
          <p:nvSpPr>
            <p:cNvPr id="26" name="Freeform 25"/>
            <p:cNvSpPr>
              <a:spLocks/>
            </p:cNvSpPr>
            <p:nvPr/>
          </p:nvSpPr>
          <p:spPr bwMode="auto">
            <a:xfrm>
              <a:off x="2781301" y="4003675"/>
              <a:ext cx="296863" cy="214313"/>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7" name="Freeform 26"/>
            <p:cNvSpPr>
              <a:spLocks noEditPoints="1"/>
            </p:cNvSpPr>
            <p:nvPr/>
          </p:nvSpPr>
          <p:spPr bwMode="auto">
            <a:xfrm>
              <a:off x="3141663" y="4003675"/>
              <a:ext cx="168275"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8" name="Freeform 27"/>
            <p:cNvSpPr>
              <a:spLocks/>
            </p:cNvSpPr>
            <p:nvPr/>
          </p:nvSpPr>
          <p:spPr bwMode="auto">
            <a:xfrm>
              <a:off x="3389313" y="3902075"/>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29" name="Freeform 28"/>
            <p:cNvSpPr>
              <a:spLocks noEditPoints="1"/>
            </p:cNvSpPr>
            <p:nvPr/>
          </p:nvSpPr>
          <p:spPr bwMode="auto">
            <a:xfrm>
              <a:off x="3590926" y="4003675"/>
              <a:ext cx="180975"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0" name="Freeform 29"/>
            <p:cNvSpPr>
              <a:spLocks noEditPoints="1"/>
            </p:cNvSpPr>
            <p:nvPr/>
          </p:nvSpPr>
          <p:spPr bwMode="auto">
            <a:xfrm>
              <a:off x="3951288" y="4003675"/>
              <a:ext cx="184150" cy="292100"/>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1" name="Freeform 30"/>
            <p:cNvSpPr>
              <a:spLocks noEditPoints="1"/>
            </p:cNvSpPr>
            <p:nvPr/>
          </p:nvSpPr>
          <p:spPr bwMode="auto">
            <a:xfrm>
              <a:off x="4191001" y="4003675"/>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2" name="Freeform 31"/>
            <p:cNvSpPr>
              <a:spLocks/>
            </p:cNvSpPr>
            <p:nvPr/>
          </p:nvSpPr>
          <p:spPr bwMode="auto">
            <a:xfrm>
              <a:off x="4435476" y="4003675"/>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3" name="Freeform 32"/>
            <p:cNvSpPr>
              <a:spLocks/>
            </p:cNvSpPr>
            <p:nvPr/>
          </p:nvSpPr>
          <p:spPr bwMode="auto">
            <a:xfrm>
              <a:off x="4645026" y="4003675"/>
              <a:ext cx="157163"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4" name="Freeform 33"/>
            <p:cNvSpPr>
              <a:spLocks noEditPoints="1"/>
            </p:cNvSpPr>
            <p:nvPr/>
          </p:nvSpPr>
          <p:spPr bwMode="auto">
            <a:xfrm>
              <a:off x="4867276" y="3917950"/>
              <a:ext cx="47625" cy="300038"/>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5" name="Freeform 34"/>
            <p:cNvSpPr>
              <a:spLocks noEditPoints="1"/>
            </p:cNvSpPr>
            <p:nvPr/>
          </p:nvSpPr>
          <p:spPr bwMode="auto">
            <a:xfrm>
              <a:off x="4989513" y="3902075"/>
              <a:ext cx="184150"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36" name="Freeform 35"/>
            <p:cNvSpPr>
              <a:spLocks/>
            </p:cNvSpPr>
            <p:nvPr/>
          </p:nvSpPr>
          <p:spPr bwMode="auto">
            <a:xfrm>
              <a:off x="5241926" y="3902075"/>
              <a:ext cx="41275" cy="315913"/>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45" name="Freeform 44"/>
            <p:cNvSpPr>
              <a:spLocks noEditPoints="1"/>
            </p:cNvSpPr>
            <p:nvPr/>
          </p:nvSpPr>
          <p:spPr bwMode="auto">
            <a:xfrm>
              <a:off x="5349876" y="4003675"/>
              <a:ext cx="180975"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0" name="Freeform 49"/>
            <p:cNvSpPr>
              <a:spLocks noEditPoints="1"/>
            </p:cNvSpPr>
            <p:nvPr/>
          </p:nvSpPr>
          <p:spPr bwMode="auto">
            <a:xfrm>
              <a:off x="1423988" y="2571750"/>
              <a:ext cx="1101725" cy="1090613"/>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1" name="Freeform 50"/>
            <p:cNvSpPr>
              <a:spLocks noEditPoints="1"/>
            </p:cNvSpPr>
            <p:nvPr/>
          </p:nvSpPr>
          <p:spPr bwMode="auto">
            <a:xfrm>
              <a:off x="2755901" y="2720975"/>
              <a:ext cx="2781300" cy="949325"/>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2" name="Freeform 51"/>
            <p:cNvSpPr>
              <a:spLocks noEditPoints="1"/>
            </p:cNvSpPr>
            <p:nvPr/>
          </p:nvSpPr>
          <p:spPr bwMode="auto">
            <a:xfrm>
              <a:off x="5619751" y="3502025"/>
              <a:ext cx="169863" cy="168275"/>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
        <p:nvSpPr>
          <p:cNvPr id="57" name="TextBox 56"/>
          <p:cNvSpPr txBox="1"/>
          <p:nvPr/>
        </p:nvSpPr>
        <p:spPr>
          <a:xfrm>
            <a:off x="10266409" y="6551829"/>
            <a:ext cx="1634207"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sp>
        <p:nvSpPr>
          <p:cNvPr id="37" name="Rectangle 36"/>
          <p:cNvSpPr/>
          <p:nvPr userDrawn="1"/>
        </p:nvSpPr>
        <p:spPr>
          <a:xfrm>
            <a:off x="379512" y="6437376"/>
            <a:ext cx="6173808"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Tree>
    <p:extLst>
      <p:ext uri="{BB962C8B-B14F-4D97-AF65-F5344CB8AC3E}">
        <p14:creationId xmlns:p14="http://schemas.microsoft.com/office/powerpoint/2010/main" val="1786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a:solidFill>
                  <a:srgbClr val="6A737B"/>
                </a:solidFill>
              </a:defRPr>
            </a:lvl1pPr>
          </a:lstStyle>
          <a:p>
            <a:endParaRPr/>
          </a:p>
        </p:txBody>
      </p:sp>
      <p:sp>
        <p:nvSpPr>
          <p:cNvPr id="8" name="Footer Placeholder 7"/>
          <p:cNvSpPr>
            <a:spLocks noGrp="1"/>
          </p:cNvSpPr>
          <p:nvPr>
            <p:ph type="ftr" sz="quarter" idx="11"/>
          </p:nvPr>
        </p:nvSpPr>
        <p:spPr/>
        <p:txBody>
          <a:bodyPr/>
          <a:lstStyle>
            <a:lvl1pPr>
              <a:defRPr>
                <a:solidFill>
                  <a:srgbClr val="6A737B"/>
                </a:solidFill>
              </a:defRPr>
            </a:lvl1pPr>
          </a:lstStyle>
          <a:p>
            <a:endParaRPr/>
          </a:p>
        </p:txBody>
      </p:sp>
      <p:sp>
        <p:nvSpPr>
          <p:cNvPr id="9" name="Slide Number Placeholder 8"/>
          <p:cNvSpPr>
            <a:spLocks noGrp="1"/>
          </p:cNvSpPr>
          <p:nvPr>
            <p:ph type="sldNum" sz="quarter" idx="12"/>
          </p:nvPr>
        </p:nvSpPr>
        <p:spPr/>
        <p:txBody>
          <a:bodyPr/>
          <a:lstStyle>
            <a:lvl1pPr>
              <a:defRPr>
                <a:solidFill>
                  <a:srgbClr val="6A737B"/>
                </a:solidFill>
              </a:defRPr>
            </a:lvl1pPr>
          </a:lstStyle>
          <a:p>
            <a:fld id="{D92B6165-2E63-41A3-8905-D7634EBC6D44}" type="slidenum">
              <a:rPr/>
              <a:pPr/>
              <a:t>‹#›</a:t>
            </a:fld>
            <a:endParaRPr/>
          </a:p>
        </p:txBody>
      </p:sp>
    </p:spTree>
    <p:extLst>
      <p:ext uri="{BB962C8B-B14F-4D97-AF65-F5344CB8AC3E}">
        <p14:creationId xmlns:p14="http://schemas.microsoft.com/office/powerpoint/2010/main" val="204383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sp>
        <p:nvSpPr>
          <p:cNvPr id="38" name="Rectangle 37"/>
          <p:cNvSpPr/>
          <p:nvPr/>
        </p:nvSpPr>
        <p:spPr>
          <a:xfrm>
            <a:off x="0" y="1"/>
            <a:ext cx="12192127" cy="6438900"/>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pic>
        <p:nvPicPr>
          <p:cNvPr id="4" name="Picture 3"/>
          <p:cNvPicPr>
            <a:picLocks noChangeAspect="1"/>
          </p:cNvPicPr>
          <p:nvPr/>
        </p:nvPicPr>
        <p:blipFill rotWithShape="1">
          <a:blip r:embed="rId2"/>
          <a:srcRect r="-15" b="-29"/>
          <a:stretch/>
        </p:blipFill>
        <p:spPr>
          <a:xfrm>
            <a:off x="1" y="-1"/>
            <a:ext cx="12192000" cy="6439845"/>
          </a:xfrm>
          <a:prstGeom prst="rect">
            <a:avLst/>
          </a:prstGeom>
        </p:spPr>
      </p:pic>
      <p:sp>
        <p:nvSpPr>
          <p:cNvPr id="39" name="Rectangle 38"/>
          <p:cNvSpPr/>
          <p:nvPr/>
        </p:nvSpPr>
        <p:spPr>
          <a:xfrm>
            <a:off x="1" y="2197100"/>
            <a:ext cx="9754553"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 name="Title 1"/>
          <p:cNvSpPr>
            <a:spLocks noGrp="1"/>
          </p:cNvSpPr>
          <p:nvPr>
            <p:ph type="title"/>
          </p:nvPr>
        </p:nvSpPr>
        <p:spPr>
          <a:xfrm>
            <a:off x="800308" y="2390776"/>
            <a:ext cx="8567805" cy="2701561"/>
          </a:xfrm>
        </p:spPr>
        <p:txBody>
          <a:bodyPr anchor="b"/>
          <a:lstStyle>
            <a:lvl1pPr algn="l">
              <a:defRPr sz="36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800308" y="5092337"/>
            <a:ext cx="8567805" cy="1050925"/>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Slide Number Placeholder 5"/>
          <p:cNvSpPr>
            <a:spLocks noGrp="1"/>
          </p:cNvSpPr>
          <p:nvPr>
            <p:ph type="sldNum" sz="quarter" idx="4"/>
          </p:nvPr>
        </p:nvSpPr>
        <p:spPr>
          <a:xfrm>
            <a:off x="274392" y="6577142"/>
            <a:ext cx="72963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a:p>
        </p:txBody>
      </p:sp>
      <p:sp>
        <p:nvSpPr>
          <p:cNvPr id="15" name="Rectangle 14"/>
          <p:cNvSpPr/>
          <p:nvPr userDrawn="1"/>
        </p:nvSpPr>
        <p:spPr>
          <a:xfrm>
            <a:off x="0" y="2088571"/>
            <a:ext cx="7317105"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schemeClr val="tx1"/>
              </a:solidFill>
            </a:endParaRPr>
          </a:p>
        </p:txBody>
      </p:sp>
      <p:sp>
        <p:nvSpPr>
          <p:cNvPr id="20"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21"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Tree>
    <p:extLst>
      <p:ext uri="{BB962C8B-B14F-4D97-AF65-F5344CB8AC3E}">
        <p14:creationId xmlns:p14="http://schemas.microsoft.com/office/powerpoint/2010/main" val="141787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5DD1-2E2F-4694-BF28-5CF1F7A538AF}"/>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D945865-A980-4187-8C5D-83B59655F1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C8F0904-A7D9-48B5-9F07-A376F5E0884E}"/>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30E28FFF-8323-482B-AD0C-23A4933185F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28F380A-5BF0-436C-B6CF-C9780414AE6E}"/>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0365491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28685" y="886123"/>
            <a:ext cx="5597586"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274390" y="886123"/>
            <a:ext cx="5597586"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D92B6165-2E63-41A3-8905-D7634EBC6D44}" type="slidenum">
              <a:rPr/>
              <a:pPr/>
              <a:t>‹#›</a:t>
            </a:fld>
            <a:endParaRPr/>
          </a:p>
        </p:txBody>
      </p:sp>
      <p:sp>
        <p:nvSpPr>
          <p:cNvPr id="11" name="Title 10"/>
          <p:cNvSpPr>
            <a:spLocks noGrp="1"/>
          </p:cNvSpPr>
          <p:nvPr>
            <p:ph type="title"/>
          </p:nvPr>
        </p:nvSpPr>
        <p:spPr>
          <a:xfrm>
            <a:off x="274391" y="178814"/>
            <a:ext cx="11551879" cy="584775"/>
          </a:xfrm>
        </p:spPr>
        <p:txBody>
          <a:bodyPr/>
          <a:lstStyle/>
          <a:p>
            <a:r>
              <a:rPr lang="en-US"/>
              <a:t>Click to edit Master title style</a:t>
            </a:r>
            <a:endParaRPr/>
          </a:p>
        </p:txBody>
      </p:sp>
    </p:spTree>
    <p:extLst>
      <p:ext uri="{BB962C8B-B14F-4D97-AF65-F5344CB8AC3E}">
        <p14:creationId xmlns:p14="http://schemas.microsoft.com/office/powerpoint/2010/main" val="7471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184468"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274390"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D92B6165-2E63-41A3-8905-D7634EBC6D44}" type="slidenum">
              <a:rPr/>
              <a:pPr/>
              <a:t>‹#›</a:t>
            </a:fld>
            <a:endParaRPr/>
          </a:p>
        </p:txBody>
      </p:sp>
      <p:sp>
        <p:nvSpPr>
          <p:cNvPr id="11" name="Title 10"/>
          <p:cNvSpPr>
            <a:spLocks noGrp="1"/>
          </p:cNvSpPr>
          <p:nvPr>
            <p:ph type="title"/>
          </p:nvPr>
        </p:nvSpPr>
        <p:spPr>
          <a:xfrm>
            <a:off x="274390" y="178814"/>
            <a:ext cx="11570173" cy="584775"/>
          </a:xfrm>
        </p:spPr>
        <p:txBody>
          <a:bodyPr/>
          <a:lstStyle/>
          <a:p>
            <a:r>
              <a:rPr lang="en-US"/>
              <a:t>Click to edit Master title style</a:t>
            </a:r>
            <a:endParaRPr/>
          </a:p>
        </p:txBody>
      </p:sp>
      <p:sp>
        <p:nvSpPr>
          <p:cNvPr id="8" name="Content Placeholder 3"/>
          <p:cNvSpPr>
            <a:spLocks noGrp="1"/>
          </p:cNvSpPr>
          <p:nvPr>
            <p:ph sz="half" idx="13"/>
          </p:nvPr>
        </p:nvSpPr>
        <p:spPr>
          <a:xfrm>
            <a:off x="8094547" y="886124"/>
            <a:ext cx="3750017" cy="5286077"/>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18928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D92B6165-2E63-41A3-8905-D7634EBC6D44}" type="slidenum">
              <a:rPr/>
              <a:pPr/>
              <a:t>‹#›</a:t>
            </a:fld>
            <a:endParaRPr/>
          </a:p>
        </p:txBody>
      </p:sp>
      <p:sp>
        <p:nvSpPr>
          <p:cNvPr id="9" name="Title 8"/>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22718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351988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99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Bleed Photo">
    <p:spTree>
      <p:nvGrpSpPr>
        <p:cNvPr id="1" name=""/>
        <p:cNvGrpSpPr/>
        <p:nvPr/>
      </p:nvGrpSpPr>
      <p:grpSpPr>
        <a:xfrm>
          <a:off x="0" y="0"/>
          <a:ext cx="0" cy="0"/>
          <a:chOff x="0" y="0"/>
          <a:chExt cx="0" cy="0"/>
        </a:xfrm>
      </p:grpSpPr>
      <p:sp>
        <p:nvSpPr>
          <p:cNvPr id="6" name="Picture Placeholder 5"/>
          <p:cNvSpPr>
            <a:spLocks noGrp="1"/>
          </p:cNvSpPr>
          <p:nvPr>
            <p:ph type="pic" sz="quarter" idx="17"/>
          </p:nvPr>
        </p:nvSpPr>
        <p:spPr>
          <a:xfrm>
            <a:off x="1" y="0"/>
            <a:ext cx="12191999" cy="6438900"/>
          </a:xfrm>
          <a:prstGeom prst="rect">
            <a:avLst/>
          </a:prstGeom>
          <a:solidFill>
            <a:srgbClr val="8B8D8E"/>
          </a:solidFill>
        </p:spPr>
        <p:txBody>
          <a:bodyPr tIns="2286000"/>
          <a:lstStyle>
            <a:lvl1pPr marL="0" indent="0" algn="ctr">
              <a:buNone/>
              <a:defRPr>
                <a:solidFill>
                  <a:srgbClr val="FFFFFF"/>
                </a:solidFill>
              </a:defRPr>
            </a:lvl1pPr>
          </a:lstStyle>
          <a:p>
            <a:r>
              <a:rPr lang="en-US"/>
              <a:t>Click icon to add picture</a:t>
            </a:r>
            <a:endParaRPr/>
          </a:p>
        </p:txBody>
      </p:sp>
      <p:sp>
        <p:nvSpPr>
          <p:cNvPr id="5" name="Slide Number Placeholder 4"/>
          <p:cNvSpPr>
            <a:spLocks noGrp="1"/>
          </p:cNvSpPr>
          <p:nvPr>
            <p:ph type="sldNum" sz="quarter" idx="20"/>
          </p:nvPr>
        </p:nvSpPr>
        <p:spPr/>
        <p:txBody>
          <a:bodyPr/>
          <a:lstStyle/>
          <a:p>
            <a:fld id="{D92B6165-2E63-41A3-8905-D7634EBC6D44}" type="slidenum">
              <a:rPr/>
              <a:pPr/>
              <a:t>‹#›</a:t>
            </a:fld>
            <a:endParaRPr/>
          </a:p>
        </p:txBody>
      </p:sp>
      <p:sp>
        <p:nvSpPr>
          <p:cNvPr id="13"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14"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Tree>
    <p:extLst>
      <p:ext uri="{BB962C8B-B14F-4D97-AF65-F5344CB8AC3E}">
        <p14:creationId xmlns:p14="http://schemas.microsoft.com/office/powerpoint/2010/main" val="364668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accent1"/>
        </a:solidFill>
        <a:effectLst/>
      </p:bgPr>
    </p:bg>
    <p:spTree>
      <p:nvGrpSpPr>
        <p:cNvPr id="1" name=""/>
        <p:cNvGrpSpPr/>
        <p:nvPr/>
      </p:nvGrpSpPr>
      <p:grpSpPr>
        <a:xfrm>
          <a:off x="0" y="0"/>
          <a:ext cx="0" cy="0"/>
          <a:chOff x="0" y="0"/>
          <a:chExt cx="0" cy="0"/>
        </a:xfrm>
      </p:grpSpPr>
      <p:grpSp>
        <p:nvGrpSpPr>
          <p:cNvPr id="3" name="Group 2"/>
          <p:cNvGrpSpPr>
            <a:grpSpLocks noChangeAspect="1"/>
          </p:cNvGrpSpPr>
          <p:nvPr userDrawn="1"/>
        </p:nvGrpSpPr>
        <p:grpSpPr>
          <a:xfrm>
            <a:off x="3859284" y="2491740"/>
            <a:ext cx="4694138" cy="1874520"/>
            <a:chOff x="1423990" y="2571753"/>
            <a:chExt cx="4316160" cy="1724029"/>
          </a:xfrm>
          <a:solidFill>
            <a:schemeClr val="tx1"/>
          </a:solidFill>
        </p:grpSpPr>
        <p:sp>
          <p:nvSpPr>
            <p:cNvPr id="4" name="Freeform 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 name="Freeform 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7" name="Freeform 6"/>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8" name="Freeform 7"/>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9" name="Freeform 8"/>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0" name="Freeform 9"/>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1" name="Freeform 10"/>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2" name="Freeform 11"/>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3" name="Freeform 12"/>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4" name="Freeform 13"/>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5" name="Freeform 14"/>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6" name="Freeform 15"/>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7" name="Freeform 16"/>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8" name="Freeform 17"/>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9" name="Freeform 18"/>
            <p:cNvSpPr>
              <a:spLocks noEditPoints="1"/>
            </p:cNvSpPr>
            <p:nvPr/>
          </p:nvSpPr>
          <p:spPr bwMode="auto">
            <a:xfrm>
              <a:off x="5619753" y="3551027"/>
              <a:ext cx="120397" cy="119272"/>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Tree>
    <p:extLst>
      <p:ext uri="{BB962C8B-B14F-4D97-AF65-F5344CB8AC3E}">
        <p14:creationId xmlns:p14="http://schemas.microsoft.com/office/powerpoint/2010/main" val="12497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End Slide - White">
    <p:bg>
      <p:bgPr>
        <a:solidFill>
          <a:schemeClr val="tx1"/>
        </a:solidFill>
        <a:effectLst/>
      </p:bgPr>
    </p:bg>
    <p:spTree>
      <p:nvGrpSpPr>
        <p:cNvPr id="1" name=""/>
        <p:cNvGrpSpPr/>
        <p:nvPr/>
      </p:nvGrpSpPr>
      <p:grpSpPr>
        <a:xfrm>
          <a:off x="0" y="0"/>
          <a:ext cx="0" cy="0"/>
          <a:chOff x="0" y="0"/>
          <a:chExt cx="0" cy="0"/>
        </a:xfrm>
      </p:grpSpPr>
      <p:grpSp>
        <p:nvGrpSpPr>
          <p:cNvPr id="3" name="Group 2"/>
          <p:cNvGrpSpPr>
            <a:grpSpLocks noChangeAspect="1"/>
          </p:cNvGrpSpPr>
          <p:nvPr userDrawn="1"/>
        </p:nvGrpSpPr>
        <p:grpSpPr>
          <a:xfrm>
            <a:off x="3859284" y="2491740"/>
            <a:ext cx="4694138" cy="1874520"/>
            <a:chOff x="1423990" y="2571753"/>
            <a:chExt cx="4316160" cy="1724029"/>
          </a:xfrm>
          <a:solidFill>
            <a:srgbClr val="4599C3"/>
          </a:solidFill>
        </p:grpSpPr>
        <p:sp>
          <p:nvSpPr>
            <p:cNvPr id="4" name="Freeform 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5" name="Freeform 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7" name="Freeform 6"/>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8" name="Freeform 7"/>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9" name="Freeform 8"/>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0" name="Freeform 9"/>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1" name="Freeform 10"/>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2" name="Freeform 11"/>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3" name="Freeform 12"/>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4" name="Freeform 13"/>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5" name="Freeform 14"/>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6" name="Freeform 15"/>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7" name="Freeform 16"/>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8" name="Freeform 17"/>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sp>
          <p:nvSpPr>
            <p:cNvPr id="19" name="Freeform 18"/>
            <p:cNvSpPr>
              <a:spLocks noEditPoints="1"/>
            </p:cNvSpPr>
            <p:nvPr/>
          </p:nvSpPr>
          <p:spPr bwMode="auto">
            <a:xfrm>
              <a:off x="5619753" y="3551027"/>
              <a:ext cx="120397" cy="119272"/>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solidFill>
                  <a:schemeClr val="accent1"/>
                </a:solidFill>
              </a:endParaRPr>
            </a:p>
          </p:txBody>
        </p:sp>
      </p:grpSp>
    </p:spTree>
    <p:extLst>
      <p:ext uri="{BB962C8B-B14F-4D97-AF65-F5344CB8AC3E}">
        <p14:creationId xmlns:p14="http://schemas.microsoft.com/office/powerpoint/2010/main" val="89678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1104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94798" y="274640"/>
            <a:ext cx="1416103" cy="61642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9513" y="274640"/>
            <a:ext cx="9939066" cy="6164261"/>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val="221619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CBCC-1C21-4DC7-BE2E-5CEDDA6668C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A520CE-4F4B-42ED-AADA-632A8615C6B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9A90914-7540-4D8D-98A8-B04C44F8AD0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7B89F6E8-DE44-4ECA-9D29-E4BFD3282BD3}"/>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6" name="Footer Placeholder 5">
            <a:extLst>
              <a:ext uri="{FF2B5EF4-FFF2-40B4-BE49-F238E27FC236}">
                <a16:creationId xmlns:a16="http://schemas.microsoft.com/office/drawing/2014/main" id="{781CF95C-274C-4354-8895-1BFCED0D44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945F1FA-3D20-4C5F-8F6D-F5F34F705C21}"/>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8214289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ltLang="zh-CN"/>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D92B6165-2E63-41A3-8905-D7634EBC6D44}" type="slidenum">
              <a:rPr lang="en-US" altLang="zh-CN" smtClean="0"/>
              <a:pPr/>
              <a:t>‹#›</a:t>
            </a:fld>
            <a:endParaRPr lang="en-US" altLang="zh-C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939676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3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ltLang="zh-CN"/>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62680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63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643476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16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92B6165-2E63-41A3-8905-D7634EBC6D44}" type="slidenum">
              <a:rPr lang="en-US" altLang="zh-CN" smtClean="0"/>
              <a:pPr/>
              <a:t>‹#›</a:t>
            </a:fld>
            <a:endParaRPr lang="en-US" altLang="zh-CN"/>
          </a:p>
        </p:txBody>
      </p:sp>
    </p:spTree>
    <p:extLst>
      <p:ext uri="{BB962C8B-B14F-4D97-AF65-F5344CB8AC3E}">
        <p14:creationId xmlns:p14="http://schemas.microsoft.com/office/powerpoint/2010/main" val="168398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ltLang="zh-CN"/>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882843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596615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368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1D6F-614A-49F8-92C7-81EF9309F31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2FB8D78-FA0C-40B8-8CF5-77CF8C0A8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060AB66D-9859-4CE1-BDB4-87F9E99AAFC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F71828AA-52C1-4129-9E95-6C2C4732A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ABC7ED82-B22B-4EEA-AF82-15C60D9175C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22E76CC8-9BBC-40DF-B5BF-D0696DAA78B6}"/>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8" name="Footer Placeholder 7">
            <a:extLst>
              <a:ext uri="{FF2B5EF4-FFF2-40B4-BE49-F238E27FC236}">
                <a16:creationId xmlns:a16="http://schemas.microsoft.com/office/drawing/2014/main" id="{70AAA434-A155-48EE-8162-EBC394CBCF40}"/>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A844BF-82D8-4086-972C-9F91E969D790}"/>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5926288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92B6165-2E63-41A3-8905-D7634EBC6D44}" type="slidenum">
              <a:rPr lang="en-US" altLang="zh-CN" smtClean="0"/>
              <a:pPr/>
              <a:t>‹#›</a:t>
            </a:fld>
            <a:endParaRPr lang="en-US" altLang="zh-C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71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9F42-64C3-4DE1-9722-005778E166AA}"/>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6D61C76-1066-414D-B6DA-7CB238612650}"/>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4" name="Footer Placeholder 3">
            <a:extLst>
              <a:ext uri="{FF2B5EF4-FFF2-40B4-BE49-F238E27FC236}">
                <a16:creationId xmlns:a16="http://schemas.microsoft.com/office/drawing/2014/main" id="{5061BE29-B05C-4900-9BAB-8A6DCF06DDE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25D69D8-25A7-43B1-B4A6-6D9A415B346C}"/>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395995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CC6AF-881C-463E-B87C-9A176B5A8B58}"/>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3" name="Footer Placeholder 2">
            <a:extLst>
              <a:ext uri="{FF2B5EF4-FFF2-40B4-BE49-F238E27FC236}">
                <a16:creationId xmlns:a16="http://schemas.microsoft.com/office/drawing/2014/main" id="{6D8486D7-FAB6-4AE9-B8E8-B1A715AD09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B884090-627B-4D78-8D64-C2BC4081D0E4}"/>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048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744-F711-4275-AAB5-3B660F938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16467BB-1F32-4692-BD31-0B0CD7F95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273EC1E-2310-46E4-8340-24E893184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54D931C-BA8E-40D6-A106-ADDB80991B4A}"/>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6" name="Footer Placeholder 5">
            <a:extLst>
              <a:ext uri="{FF2B5EF4-FFF2-40B4-BE49-F238E27FC236}">
                <a16:creationId xmlns:a16="http://schemas.microsoft.com/office/drawing/2014/main" id="{70E9A2DA-9F05-411C-A370-925F6889060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868907E-3C9F-4582-8397-6675A2E2860D}"/>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31771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E588-2FE0-40EF-BDBD-67E463B33C9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D743E74-746E-4A4A-861B-1EE3A2D1B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C9B8E432-7557-4117-95C7-8C7032FBBF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EB66E22-BAE0-4B06-A996-455B53F4E799}"/>
              </a:ext>
            </a:extLst>
          </p:cNvPr>
          <p:cNvSpPr>
            <a:spLocks noGrp="1"/>
          </p:cNvSpPr>
          <p:nvPr>
            <p:ph type="dt" sz="half" idx="10"/>
          </p:nvPr>
        </p:nvSpPr>
        <p:spPr/>
        <p:txBody>
          <a:bodyPr/>
          <a:lstStyle/>
          <a:p>
            <a:fld id="{2472C312-9992-4787-AF43-1F2FDD930E71}" type="datetimeFigureOut">
              <a:rPr lang="zh-CN" altLang="en-US" smtClean="0"/>
              <a:t>2021/2/5</a:t>
            </a:fld>
            <a:endParaRPr lang="zh-CN" altLang="en-US"/>
          </a:p>
        </p:txBody>
      </p:sp>
      <p:sp>
        <p:nvSpPr>
          <p:cNvPr id="6" name="Footer Placeholder 5">
            <a:extLst>
              <a:ext uri="{FF2B5EF4-FFF2-40B4-BE49-F238E27FC236}">
                <a16:creationId xmlns:a16="http://schemas.microsoft.com/office/drawing/2014/main" id="{003EF800-83E4-4CB6-999E-EA1C0CC6977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C3583C0-961F-44EA-8F32-2D30D6543D3B}"/>
              </a:ext>
            </a:extLst>
          </p:cNvPr>
          <p:cNvSpPr>
            <a:spLocks noGrp="1"/>
          </p:cNvSpPr>
          <p:nvPr>
            <p:ph type="sldNum" sz="quarter" idx="12"/>
          </p:nvPr>
        </p:nvSpPr>
        <p:spPr/>
        <p:txBody>
          <a:body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74216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3.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E70E1-E983-45EF-A2CB-E99B4923F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86DAA7D-EDF8-4B67-A06E-46F09DCB5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46EBB3A-3F35-40B9-AFDE-852F9C6C8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2C312-9992-4787-AF43-1F2FDD930E71}" type="datetimeFigureOut">
              <a:rPr lang="zh-CN" altLang="en-US" smtClean="0"/>
              <a:t>2021/2/5</a:t>
            </a:fld>
            <a:endParaRPr lang="zh-CN" altLang="en-US"/>
          </a:p>
        </p:txBody>
      </p:sp>
      <p:sp>
        <p:nvSpPr>
          <p:cNvPr id="5" name="Footer Placeholder 4">
            <a:extLst>
              <a:ext uri="{FF2B5EF4-FFF2-40B4-BE49-F238E27FC236}">
                <a16:creationId xmlns:a16="http://schemas.microsoft.com/office/drawing/2014/main" id="{85B9BCB5-F782-4E40-9197-6A628D26E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EB2740C3-DC60-4EF0-B31F-793C905E47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FA9A9-30C3-4EDE-B67B-E0D14A91818A}" type="slidenum">
              <a:rPr lang="zh-CN" altLang="en-US" smtClean="0"/>
              <a:t>‹#›</a:t>
            </a:fld>
            <a:endParaRPr lang="zh-CN" altLang="en-US"/>
          </a:p>
        </p:txBody>
      </p:sp>
    </p:spTree>
    <p:extLst>
      <p:ext uri="{BB962C8B-B14F-4D97-AF65-F5344CB8AC3E}">
        <p14:creationId xmlns:p14="http://schemas.microsoft.com/office/powerpoint/2010/main" val="2379420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6" name="TextBox 15"/>
          <p:cNvSpPr txBox="1"/>
          <p:nvPr/>
        </p:nvSpPr>
        <p:spPr>
          <a:xfrm>
            <a:off x="503051" y="6577142"/>
            <a:ext cx="1682542" cy="164592"/>
          </a:xfrm>
          <a:prstGeom prst="rect">
            <a:avLst/>
          </a:prstGeom>
          <a:noFill/>
        </p:spPr>
        <p:txBody>
          <a:bodyPr wrap="none"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endParaRPr kumimoji="0" sz="800" b="0" i="0" u="none" strike="noStrike" kern="0" cap="none" spc="0" normalizeH="0" baseline="0">
              <a:ln>
                <a:noFill/>
              </a:ln>
              <a:solidFill>
                <a:srgbClr val="D22630"/>
              </a:solidFill>
              <a:effectLst/>
              <a:uLnTx/>
              <a:uFillTx/>
              <a:latin typeface="+mn-lt"/>
              <a:ea typeface="+mn-ea"/>
              <a:cs typeface="+mn-cs"/>
            </a:endParaRPr>
          </a:p>
        </p:txBody>
      </p:sp>
      <p:sp>
        <p:nvSpPr>
          <p:cNvPr id="2" name="Title Placeholder 1"/>
          <p:cNvSpPr>
            <a:spLocks noGrp="1"/>
          </p:cNvSpPr>
          <p:nvPr>
            <p:ph type="title"/>
          </p:nvPr>
        </p:nvSpPr>
        <p:spPr>
          <a:xfrm>
            <a:off x="274392" y="178814"/>
            <a:ext cx="11460416" cy="584775"/>
          </a:xfrm>
          <a:prstGeom prst="rect">
            <a:avLst/>
          </a:prstGeom>
        </p:spPr>
        <p:txBody>
          <a:bodyPr vert="horz" lIns="91440" tIns="45720" rIns="91440" bIns="45720" rtlCol="0" anchor="t">
            <a:noAutofit/>
          </a:bodyPr>
          <a:lstStyle/>
          <a:p>
            <a:r>
              <a:rPr lang="en-US"/>
              <a:t>Click to edit Master title style</a:t>
            </a:r>
            <a:endParaRPr/>
          </a:p>
        </p:txBody>
      </p:sp>
      <p:sp>
        <p:nvSpPr>
          <p:cNvPr id="3" name="Text Placeholder 2"/>
          <p:cNvSpPr>
            <a:spLocks noGrp="1"/>
          </p:cNvSpPr>
          <p:nvPr>
            <p:ph type="body" idx="1"/>
          </p:nvPr>
        </p:nvSpPr>
        <p:spPr>
          <a:xfrm>
            <a:off x="274392" y="886123"/>
            <a:ext cx="11460416" cy="524004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5"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
        <p:nvSpPr>
          <p:cNvPr id="6" name="Slide Number Placeholder 5"/>
          <p:cNvSpPr>
            <a:spLocks noGrp="1"/>
          </p:cNvSpPr>
          <p:nvPr>
            <p:ph type="sldNum" sz="quarter" idx="4"/>
          </p:nvPr>
        </p:nvSpPr>
        <p:spPr>
          <a:xfrm>
            <a:off x="274392" y="6577142"/>
            <a:ext cx="72963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a:p>
        </p:txBody>
      </p:sp>
      <p:grpSp>
        <p:nvGrpSpPr>
          <p:cNvPr id="17" name="Group 16"/>
          <p:cNvGrpSpPr/>
          <p:nvPr/>
        </p:nvGrpSpPr>
        <p:grpSpPr>
          <a:xfrm>
            <a:off x="11067122" y="6540796"/>
            <a:ext cx="786018" cy="198437"/>
            <a:chOff x="11068050" y="6488113"/>
            <a:chExt cx="785813" cy="198437"/>
          </a:xfrm>
        </p:grpSpPr>
        <p:sp>
          <p:nvSpPr>
            <p:cNvPr id="18" name="Freeform 5"/>
            <p:cNvSpPr>
              <a:spLocks noEditPoints="1"/>
            </p:cNvSpPr>
            <p:nvPr/>
          </p:nvSpPr>
          <p:spPr bwMode="auto">
            <a:xfrm>
              <a:off x="11068050" y="6488113"/>
              <a:ext cx="198438" cy="198437"/>
            </a:xfrm>
            <a:custGeom>
              <a:avLst/>
              <a:gdLst>
                <a:gd name="T0" fmla="*/ 286 w 442"/>
                <a:gd name="T1" fmla="*/ 62 h 439"/>
                <a:gd name="T2" fmla="*/ 91 w 442"/>
                <a:gd name="T3" fmla="*/ 61 h 439"/>
                <a:gd name="T4" fmla="*/ 60 w 442"/>
                <a:gd name="T5" fmla="*/ 92 h 439"/>
                <a:gd name="T6" fmla="*/ 286 w 442"/>
                <a:gd name="T7" fmla="*/ 92 h 439"/>
                <a:gd name="T8" fmla="*/ 348 w 442"/>
                <a:gd name="T9" fmla="*/ 153 h 439"/>
                <a:gd name="T10" fmla="*/ 348 w 442"/>
                <a:gd name="T11" fmla="*/ 439 h 439"/>
                <a:gd name="T12" fmla="*/ 379 w 442"/>
                <a:gd name="T13" fmla="*/ 439 h 439"/>
                <a:gd name="T14" fmla="*/ 380 w 442"/>
                <a:gd name="T15" fmla="*/ 153 h 439"/>
                <a:gd name="T16" fmla="*/ 286 w 442"/>
                <a:gd name="T17" fmla="*/ 62 h 439"/>
                <a:gd name="T18" fmla="*/ 442 w 442"/>
                <a:gd name="T19" fmla="*/ 439 h 439"/>
                <a:gd name="T20" fmla="*/ 442 w 442"/>
                <a:gd name="T21" fmla="*/ 153 h 439"/>
                <a:gd name="T22" fmla="*/ 286 w 442"/>
                <a:gd name="T23" fmla="*/ 0 h 439"/>
                <a:gd name="T24" fmla="*/ 151 w 442"/>
                <a:gd name="T25" fmla="*/ 0 h 439"/>
                <a:gd name="T26" fmla="*/ 121 w 442"/>
                <a:gd name="T27" fmla="*/ 31 h 439"/>
                <a:gd name="T28" fmla="*/ 286 w 442"/>
                <a:gd name="T29" fmla="*/ 31 h 439"/>
                <a:gd name="T30" fmla="*/ 411 w 442"/>
                <a:gd name="T31" fmla="*/ 153 h 439"/>
                <a:gd name="T32" fmla="*/ 411 w 442"/>
                <a:gd name="T33" fmla="*/ 439 h 439"/>
                <a:gd name="T34" fmla="*/ 442 w 442"/>
                <a:gd name="T35" fmla="*/ 439 h 439"/>
                <a:gd name="T36" fmla="*/ 286 w 442"/>
                <a:gd name="T37" fmla="*/ 123 h 439"/>
                <a:gd name="T38" fmla="*/ 30 w 442"/>
                <a:gd name="T39" fmla="*/ 122 h 439"/>
                <a:gd name="T40" fmla="*/ 0 w 442"/>
                <a:gd name="T41" fmla="*/ 153 h 439"/>
                <a:gd name="T42" fmla="*/ 0 w 442"/>
                <a:gd name="T43" fmla="*/ 153 h 439"/>
                <a:gd name="T44" fmla="*/ 0 w 442"/>
                <a:gd name="T45" fmla="*/ 153 h 439"/>
                <a:gd name="T46" fmla="*/ 0 w 442"/>
                <a:gd name="T47" fmla="*/ 286 h 439"/>
                <a:gd name="T48" fmla="*/ 136 w 442"/>
                <a:gd name="T49" fmla="*/ 438 h 439"/>
                <a:gd name="T50" fmla="*/ 165 w 442"/>
                <a:gd name="T51" fmla="*/ 409 h 439"/>
                <a:gd name="T52" fmla="*/ 156 w 442"/>
                <a:gd name="T53" fmla="*/ 408 h 439"/>
                <a:gd name="T54" fmla="*/ 31 w 442"/>
                <a:gd name="T55" fmla="*/ 286 h 439"/>
                <a:gd name="T56" fmla="*/ 31 w 442"/>
                <a:gd name="T57" fmla="*/ 153 h 439"/>
                <a:gd name="T58" fmla="*/ 62 w 442"/>
                <a:gd name="T59" fmla="*/ 153 h 439"/>
                <a:gd name="T60" fmla="*/ 62 w 442"/>
                <a:gd name="T61" fmla="*/ 286 h 439"/>
                <a:gd name="T62" fmla="*/ 156 w 442"/>
                <a:gd name="T63" fmla="*/ 378 h 439"/>
                <a:gd name="T64" fmla="*/ 195 w 442"/>
                <a:gd name="T65" fmla="*/ 378 h 439"/>
                <a:gd name="T66" fmla="*/ 225 w 442"/>
                <a:gd name="T67" fmla="*/ 347 h 439"/>
                <a:gd name="T68" fmla="*/ 156 w 442"/>
                <a:gd name="T69" fmla="*/ 347 h 439"/>
                <a:gd name="T70" fmla="*/ 94 w 442"/>
                <a:gd name="T71" fmla="*/ 286 h 439"/>
                <a:gd name="T72" fmla="*/ 94 w 442"/>
                <a:gd name="T73" fmla="*/ 153 h 439"/>
                <a:gd name="T74" fmla="*/ 125 w 442"/>
                <a:gd name="T75" fmla="*/ 153 h 439"/>
                <a:gd name="T76" fmla="*/ 125 w 442"/>
                <a:gd name="T77" fmla="*/ 286 h 439"/>
                <a:gd name="T78" fmla="*/ 156 w 442"/>
                <a:gd name="T79" fmla="*/ 317 h 439"/>
                <a:gd name="T80" fmla="*/ 256 w 442"/>
                <a:gd name="T81" fmla="*/ 317 h 439"/>
                <a:gd name="T82" fmla="*/ 286 w 442"/>
                <a:gd name="T83" fmla="*/ 286 h 439"/>
                <a:gd name="T84" fmla="*/ 156 w 442"/>
                <a:gd name="T85" fmla="*/ 286 h 439"/>
                <a:gd name="T86" fmla="*/ 156 w 442"/>
                <a:gd name="T87" fmla="*/ 153 h 439"/>
                <a:gd name="T88" fmla="*/ 286 w 442"/>
                <a:gd name="T89" fmla="*/ 153 h 439"/>
                <a:gd name="T90" fmla="*/ 286 w 442"/>
                <a:gd name="T91" fmla="*/ 439 h 439"/>
                <a:gd name="T92" fmla="*/ 317 w 442"/>
                <a:gd name="T93" fmla="*/ 439 h 439"/>
                <a:gd name="T94" fmla="*/ 317 w 442"/>
                <a:gd name="T95" fmla="*/ 153 h 439"/>
                <a:gd name="T96" fmla="*/ 286 w 442"/>
                <a:gd name="T97" fmla="*/ 12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2" h="439">
                  <a:moveTo>
                    <a:pt x="286" y="62"/>
                  </a:moveTo>
                  <a:cubicBezTo>
                    <a:pt x="91" y="61"/>
                    <a:pt x="91" y="61"/>
                    <a:pt x="91" y="61"/>
                  </a:cubicBezTo>
                  <a:cubicBezTo>
                    <a:pt x="60" y="92"/>
                    <a:pt x="60" y="92"/>
                    <a:pt x="60" y="92"/>
                  </a:cubicBezTo>
                  <a:cubicBezTo>
                    <a:pt x="286" y="92"/>
                    <a:pt x="286" y="92"/>
                    <a:pt x="286" y="92"/>
                  </a:cubicBezTo>
                  <a:cubicBezTo>
                    <a:pt x="320" y="92"/>
                    <a:pt x="348" y="119"/>
                    <a:pt x="348" y="153"/>
                  </a:cubicBezTo>
                  <a:cubicBezTo>
                    <a:pt x="348" y="439"/>
                    <a:pt x="348" y="439"/>
                    <a:pt x="348" y="439"/>
                  </a:cubicBezTo>
                  <a:cubicBezTo>
                    <a:pt x="379" y="439"/>
                    <a:pt x="379" y="439"/>
                    <a:pt x="379" y="439"/>
                  </a:cubicBezTo>
                  <a:cubicBezTo>
                    <a:pt x="380" y="153"/>
                    <a:pt x="380" y="153"/>
                    <a:pt x="380" y="153"/>
                  </a:cubicBezTo>
                  <a:cubicBezTo>
                    <a:pt x="380" y="103"/>
                    <a:pt x="338" y="62"/>
                    <a:pt x="286" y="62"/>
                  </a:cubicBezTo>
                  <a:close/>
                  <a:moveTo>
                    <a:pt x="442" y="439"/>
                  </a:moveTo>
                  <a:cubicBezTo>
                    <a:pt x="442" y="153"/>
                    <a:pt x="442" y="153"/>
                    <a:pt x="442" y="153"/>
                  </a:cubicBezTo>
                  <a:cubicBezTo>
                    <a:pt x="442" y="69"/>
                    <a:pt x="372" y="0"/>
                    <a:pt x="286" y="0"/>
                  </a:cubicBezTo>
                  <a:cubicBezTo>
                    <a:pt x="151" y="0"/>
                    <a:pt x="151" y="0"/>
                    <a:pt x="151" y="0"/>
                  </a:cubicBezTo>
                  <a:cubicBezTo>
                    <a:pt x="121" y="31"/>
                    <a:pt x="121" y="31"/>
                    <a:pt x="121" y="31"/>
                  </a:cubicBezTo>
                  <a:cubicBezTo>
                    <a:pt x="286" y="31"/>
                    <a:pt x="286" y="31"/>
                    <a:pt x="286" y="31"/>
                  </a:cubicBezTo>
                  <a:cubicBezTo>
                    <a:pt x="355" y="31"/>
                    <a:pt x="411" y="86"/>
                    <a:pt x="411" y="153"/>
                  </a:cubicBezTo>
                  <a:cubicBezTo>
                    <a:pt x="411" y="439"/>
                    <a:pt x="411" y="439"/>
                    <a:pt x="411" y="439"/>
                  </a:cubicBezTo>
                  <a:lnTo>
                    <a:pt x="442" y="439"/>
                  </a:lnTo>
                  <a:close/>
                  <a:moveTo>
                    <a:pt x="286" y="123"/>
                  </a:moveTo>
                  <a:cubicBezTo>
                    <a:pt x="30" y="122"/>
                    <a:pt x="30" y="122"/>
                    <a:pt x="30" y="122"/>
                  </a:cubicBezTo>
                  <a:cubicBezTo>
                    <a:pt x="0" y="153"/>
                    <a:pt x="0" y="153"/>
                    <a:pt x="0" y="153"/>
                  </a:cubicBezTo>
                  <a:cubicBezTo>
                    <a:pt x="0" y="153"/>
                    <a:pt x="0" y="153"/>
                    <a:pt x="0" y="153"/>
                  </a:cubicBezTo>
                  <a:cubicBezTo>
                    <a:pt x="0" y="153"/>
                    <a:pt x="0" y="153"/>
                    <a:pt x="0" y="153"/>
                  </a:cubicBezTo>
                  <a:cubicBezTo>
                    <a:pt x="0" y="286"/>
                    <a:pt x="0" y="286"/>
                    <a:pt x="0" y="286"/>
                  </a:cubicBezTo>
                  <a:cubicBezTo>
                    <a:pt x="0" y="364"/>
                    <a:pt x="59" y="428"/>
                    <a:pt x="136" y="438"/>
                  </a:cubicBezTo>
                  <a:cubicBezTo>
                    <a:pt x="165" y="409"/>
                    <a:pt x="165" y="409"/>
                    <a:pt x="165" y="409"/>
                  </a:cubicBezTo>
                  <a:cubicBezTo>
                    <a:pt x="156" y="408"/>
                    <a:pt x="156" y="408"/>
                    <a:pt x="156" y="408"/>
                  </a:cubicBezTo>
                  <a:cubicBezTo>
                    <a:pt x="87" y="408"/>
                    <a:pt x="31" y="354"/>
                    <a:pt x="31" y="286"/>
                  </a:cubicBezTo>
                  <a:cubicBezTo>
                    <a:pt x="31" y="153"/>
                    <a:pt x="31" y="153"/>
                    <a:pt x="31" y="153"/>
                  </a:cubicBezTo>
                  <a:cubicBezTo>
                    <a:pt x="62" y="153"/>
                    <a:pt x="62" y="153"/>
                    <a:pt x="62" y="153"/>
                  </a:cubicBezTo>
                  <a:cubicBezTo>
                    <a:pt x="62" y="286"/>
                    <a:pt x="62" y="286"/>
                    <a:pt x="62" y="286"/>
                  </a:cubicBezTo>
                  <a:cubicBezTo>
                    <a:pt x="62" y="337"/>
                    <a:pt x="104" y="378"/>
                    <a:pt x="156" y="378"/>
                  </a:cubicBezTo>
                  <a:cubicBezTo>
                    <a:pt x="195" y="378"/>
                    <a:pt x="195" y="378"/>
                    <a:pt x="195" y="378"/>
                  </a:cubicBezTo>
                  <a:cubicBezTo>
                    <a:pt x="225" y="347"/>
                    <a:pt x="225" y="347"/>
                    <a:pt x="225" y="347"/>
                  </a:cubicBezTo>
                  <a:cubicBezTo>
                    <a:pt x="156" y="347"/>
                    <a:pt x="156" y="347"/>
                    <a:pt x="156" y="347"/>
                  </a:cubicBezTo>
                  <a:cubicBezTo>
                    <a:pt x="122" y="347"/>
                    <a:pt x="94" y="320"/>
                    <a:pt x="94" y="286"/>
                  </a:cubicBezTo>
                  <a:cubicBezTo>
                    <a:pt x="94" y="153"/>
                    <a:pt x="94" y="153"/>
                    <a:pt x="94" y="153"/>
                  </a:cubicBezTo>
                  <a:cubicBezTo>
                    <a:pt x="125" y="153"/>
                    <a:pt x="125" y="153"/>
                    <a:pt x="125" y="153"/>
                  </a:cubicBezTo>
                  <a:cubicBezTo>
                    <a:pt x="125" y="286"/>
                    <a:pt x="125" y="286"/>
                    <a:pt x="125" y="286"/>
                  </a:cubicBezTo>
                  <a:cubicBezTo>
                    <a:pt x="125" y="303"/>
                    <a:pt x="139" y="317"/>
                    <a:pt x="156" y="317"/>
                  </a:cubicBezTo>
                  <a:cubicBezTo>
                    <a:pt x="256" y="317"/>
                    <a:pt x="256" y="317"/>
                    <a:pt x="256" y="317"/>
                  </a:cubicBezTo>
                  <a:cubicBezTo>
                    <a:pt x="286" y="286"/>
                    <a:pt x="286" y="286"/>
                    <a:pt x="286" y="286"/>
                  </a:cubicBezTo>
                  <a:cubicBezTo>
                    <a:pt x="156" y="286"/>
                    <a:pt x="156" y="286"/>
                    <a:pt x="156" y="286"/>
                  </a:cubicBezTo>
                  <a:cubicBezTo>
                    <a:pt x="156" y="153"/>
                    <a:pt x="156" y="153"/>
                    <a:pt x="156" y="153"/>
                  </a:cubicBezTo>
                  <a:cubicBezTo>
                    <a:pt x="286" y="153"/>
                    <a:pt x="286" y="153"/>
                    <a:pt x="286" y="153"/>
                  </a:cubicBezTo>
                  <a:cubicBezTo>
                    <a:pt x="286" y="439"/>
                    <a:pt x="286" y="439"/>
                    <a:pt x="286" y="439"/>
                  </a:cubicBezTo>
                  <a:cubicBezTo>
                    <a:pt x="317" y="439"/>
                    <a:pt x="317" y="439"/>
                    <a:pt x="317" y="439"/>
                  </a:cubicBezTo>
                  <a:cubicBezTo>
                    <a:pt x="317" y="153"/>
                    <a:pt x="317" y="153"/>
                    <a:pt x="317" y="153"/>
                  </a:cubicBezTo>
                  <a:cubicBezTo>
                    <a:pt x="317" y="136"/>
                    <a:pt x="303" y="123"/>
                    <a:pt x="286" y="123"/>
                  </a:cubicBez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sp>
          <p:nvSpPr>
            <p:cNvPr id="19" name="Freeform 6"/>
            <p:cNvSpPr>
              <a:spLocks noEditPoints="1"/>
            </p:cNvSpPr>
            <p:nvPr/>
          </p:nvSpPr>
          <p:spPr bwMode="auto">
            <a:xfrm>
              <a:off x="11307763" y="6516688"/>
              <a:ext cx="501650" cy="169862"/>
            </a:xfrm>
            <a:custGeom>
              <a:avLst/>
              <a:gdLst>
                <a:gd name="T0" fmla="*/ 899 w 1115"/>
                <a:gd name="T1" fmla="*/ 87 h 380"/>
                <a:gd name="T2" fmla="*/ 911 w 1115"/>
                <a:gd name="T3" fmla="*/ 26 h 380"/>
                <a:gd name="T4" fmla="*/ 772 w 1115"/>
                <a:gd name="T5" fmla="*/ 2 h 380"/>
                <a:gd name="T6" fmla="*/ 913 w 1115"/>
                <a:gd name="T7" fmla="*/ 193 h 380"/>
                <a:gd name="T8" fmla="*/ 130 w 1115"/>
                <a:gd name="T9" fmla="*/ 234 h 380"/>
                <a:gd name="T10" fmla="*/ 30 w 1115"/>
                <a:gd name="T11" fmla="*/ 234 h 380"/>
                <a:gd name="T12" fmla="*/ 14 w 1115"/>
                <a:gd name="T13" fmla="*/ 378 h 380"/>
                <a:gd name="T14" fmla="*/ 78 w 1115"/>
                <a:gd name="T15" fmla="*/ 340 h 380"/>
                <a:gd name="T16" fmla="*/ 128 w 1115"/>
                <a:gd name="T17" fmla="*/ 376 h 380"/>
                <a:gd name="T18" fmla="*/ 149 w 1115"/>
                <a:gd name="T19" fmla="*/ 237 h 380"/>
                <a:gd name="T20" fmla="*/ 937 w 1115"/>
                <a:gd name="T21" fmla="*/ 234 h 380"/>
                <a:gd name="T22" fmla="*/ 916 w 1115"/>
                <a:gd name="T23" fmla="*/ 378 h 380"/>
                <a:gd name="T24" fmla="*/ 991 w 1115"/>
                <a:gd name="T25" fmla="*/ 358 h 380"/>
                <a:gd name="T26" fmla="*/ 147 w 1115"/>
                <a:gd name="T27" fmla="*/ 144 h 380"/>
                <a:gd name="T28" fmla="*/ 196 w 1115"/>
                <a:gd name="T29" fmla="*/ 189 h 380"/>
                <a:gd name="T30" fmla="*/ 87 w 1115"/>
                <a:gd name="T31" fmla="*/ 2 h 380"/>
                <a:gd name="T32" fmla="*/ 99 w 1115"/>
                <a:gd name="T33" fmla="*/ 34 h 380"/>
                <a:gd name="T34" fmla="*/ 248 w 1115"/>
                <a:gd name="T35" fmla="*/ 190 h 380"/>
                <a:gd name="T36" fmla="*/ 225 w 1115"/>
                <a:gd name="T37" fmla="*/ 2 h 380"/>
                <a:gd name="T38" fmla="*/ 246 w 1115"/>
                <a:gd name="T39" fmla="*/ 193 h 380"/>
                <a:gd name="T40" fmla="*/ 248 w 1115"/>
                <a:gd name="T41" fmla="*/ 103 h 380"/>
                <a:gd name="T42" fmla="*/ 728 w 1115"/>
                <a:gd name="T43" fmla="*/ 2 h 380"/>
                <a:gd name="T44" fmla="*/ 707 w 1115"/>
                <a:gd name="T45" fmla="*/ 193 h 380"/>
                <a:gd name="T46" fmla="*/ 1059 w 1115"/>
                <a:gd name="T47" fmla="*/ 252 h 380"/>
                <a:gd name="T48" fmla="*/ 1109 w 1115"/>
                <a:gd name="T49" fmla="*/ 250 h 380"/>
                <a:gd name="T50" fmla="*/ 1093 w 1115"/>
                <a:gd name="T51" fmla="*/ 340 h 380"/>
                <a:gd name="T52" fmla="*/ 1004 w 1115"/>
                <a:gd name="T53" fmla="*/ 356 h 380"/>
                <a:gd name="T54" fmla="*/ 1012 w 1115"/>
                <a:gd name="T55" fmla="*/ 193 h 380"/>
                <a:gd name="T56" fmla="*/ 945 w 1115"/>
                <a:gd name="T57" fmla="*/ 4 h 380"/>
                <a:gd name="T58" fmla="*/ 1012 w 1115"/>
                <a:gd name="T59" fmla="*/ 26 h 380"/>
                <a:gd name="T60" fmla="*/ 252 w 1115"/>
                <a:gd name="T61" fmla="*/ 235 h 380"/>
                <a:gd name="T62" fmla="*/ 170 w 1115"/>
                <a:gd name="T63" fmla="*/ 374 h 380"/>
                <a:gd name="T64" fmla="*/ 206 w 1115"/>
                <a:gd name="T65" fmla="*/ 342 h 380"/>
                <a:gd name="T66" fmla="*/ 317 w 1115"/>
                <a:gd name="T67" fmla="*/ 378 h 380"/>
                <a:gd name="T68" fmla="*/ 215 w 1115"/>
                <a:gd name="T69" fmla="*/ 322 h 380"/>
                <a:gd name="T70" fmla="*/ 590 w 1115"/>
                <a:gd name="T71" fmla="*/ 168 h 380"/>
                <a:gd name="T72" fmla="*/ 564 w 1115"/>
                <a:gd name="T73" fmla="*/ 4 h 380"/>
                <a:gd name="T74" fmla="*/ 643 w 1115"/>
                <a:gd name="T75" fmla="*/ 321 h 380"/>
                <a:gd name="T76" fmla="*/ 563 w 1115"/>
                <a:gd name="T77" fmla="*/ 234 h 380"/>
                <a:gd name="T78" fmla="*/ 584 w 1115"/>
                <a:gd name="T79" fmla="*/ 378 h 380"/>
                <a:gd name="T80" fmla="*/ 661 w 1115"/>
                <a:gd name="T81" fmla="*/ 378 h 380"/>
                <a:gd name="T82" fmla="*/ 584 w 1115"/>
                <a:gd name="T83" fmla="*/ 254 h 380"/>
                <a:gd name="T84" fmla="*/ 451 w 1115"/>
                <a:gd name="T85" fmla="*/ 359 h 380"/>
                <a:gd name="T86" fmla="*/ 527 w 1115"/>
                <a:gd name="T87" fmla="*/ 296 h 380"/>
                <a:gd name="T88" fmla="*/ 536 w 1115"/>
                <a:gd name="T89" fmla="*/ 251 h 380"/>
                <a:gd name="T90" fmla="*/ 430 w 1115"/>
                <a:gd name="T91" fmla="*/ 237 h 380"/>
                <a:gd name="T92" fmla="*/ 537 w 1115"/>
                <a:gd name="T93" fmla="*/ 376 h 380"/>
                <a:gd name="T94" fmla="*/ 707 w 1115"/>
                <a:gd name="T95" fmla="*/ 234 h 380"/>
                <a:gd name="T96" fmla="*/ 728 w 1115"/>
                <a:gd name="T97" fmla="*/ 378 h 380"/>
                <a:gd name="T98" fmla="*/ 538 w 1115"/>
                <a:gd name="T99" fmla="*/ 64 h 380"/>
                <a:gd name="T100" fmla="*/ 393 w 1115"/>
                <a:gd name="T101" fmla="*/ 190 h 380"/>
                <a:gd name="T102" fmla="*/ 420 w 1115"/>
                <a:gd name="T103" fmla="*/ 127 h 380"/>
                <a:gd name="T104" fmla="*/ 511 w 1115"/>
                <a:gd name="T105" fmla="*/ 65 h 380"/>
                <a:gd name="T106" fmla="*/ 295 w 1115"/>
                <a:gd name="T107" fmla="*/ 237 h 380"/>
                <a:gd name="T108" fmla="*/ 341 w 1115"/>
                <a:gd name="T109" fmla="*/ 378 h 380"/>
                <a:gd name="T110" fmla="*/ 406 w 1115"/>
                <a:gd name="T111" fmla="*/ 254 h 380"/>
                <a:gd name="T112" fmla="*/ 297 w 1115"/>
                <a:gd name="T113" fmla="*/ 234 h 380"/>
                <a:gd name="T114" fmla="*/ 812 w 1115"/>
                <a:gd name="T115" fmla="*/ 235 h 380"/>
                <a:gd name="T116" fmla="*/ 770 w 1115"/>
                <a:gd name="T117" fmla="*/ 377 h 380"/>
                <a:gd name="T118" fmla="*/ 893 w 1115"/>
                <a:gd name="T119" fmla="*/ 378 h 380"/>
                <a:gd name="T120" fmla="*/ 849 w 1115"/>
                <a:gd name="T121" fmla="*/ 32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380">
                  <a:moveTo>
                    <a:pt x="798" y="168"/>
                  </a:moveTo>
                  <a:cubicBezTo>
                    <a:pt x="798" y="109"/>
                    <a:pt x="798" y="109"/>
                    <a:pt x="798" y="109"/>
                  </a:cubicBezTo>
                  <a:cubicBezTo>
                    <a:pt x="897" y="109"/>
                    <a:pt x="897" y="109"/>
                    <a:pt x="897" y="109"/>
                  </a:cubicBezTo>
                  <a:cubicBezTo>
                    <a:pt x="899" y="109"/>
                    <a:pt x="899" y="109"/>
                    <a:pt x="899" y="109"/>
                  </a:cubicBezTo>
                  <a:cubicBezTo>
                    <a:pt x="899" y="106"/>
                    <a:pt x="899" y="106"/>
                    <a:pt x="899" y="106"/>
                  </a:cubicBezTo>
                  <a:cubicBezTo>
                    <a:pt x="899" y="87"/>
                    <a:pt x="899" y="87"/>
                    <a:pt x="899" y="87"/>
                  </a:cubicBezTo>
                  <a:cubicBezTo>
                    <a:pt x="899" y="84"/>
                    <a:pt x="899" y="84"/>
                    <a:pt x="899" y="84"/>
                  </a:cubicBezTo>
                  <a:cubicBezTo>
                    <a:pt x="897" y="84"/>
                    <a:pt x="897" y="84"/>
                    <a:pt x="897" y="84"/>
                  </a:cubicBezTo>
                  <a:cubicBezTo>
                    <a:pt x="798" y="84"/>
                    <a:pt x="798" y="84"/>
                    <a:pt x="798" y="84"/>
                  </a:cubicBezTo>
                  <a:cubicBezTo>
                    <a:pt x="798" y="26"/>
                    <a:pt x="798" y="26"/>
                    <a:pt x="798" y="26"/>
                  </a:cubicBezTo>
                  <a:cubicBezTo>
                    <a:pt x="909" y="26"/>
                    <a:pt x="909" y="26"/>
                    <a:pt x="909" y="26"/>
                  </a:cubicBezTo>
                  <a:cubicBezTo>
                    <a:pt x="911" y="26"/>
                    <a:pt x="911" y="26"/>
                    <a:pt x="911" y="26"/>
                  </a:cubicBezTo>
                  <a:cubicBezTo>
                    <a:pt x="911" y="23"/>
                    <a:pt x="911" y="23"/>
                    <a:pt x="911" y="23"/>
                  </a:cubicBezTo>
                  <a:cubicBezTo>
                    <a:pt x="911" y="4"/>
                    <a:pt x="911" y="4"/>
                    <a:pt x="911" y="4"/>
                  </a:cubicBezTo>
                  <a:cubicBezTo>
                    <a:pt x="911" y="2"/>
                    <a:pt x="911" y="2"/>
                    <a:pt x="911" y="2"/>
                  </a:cubicBezTo>
                  <a:cubicBezTo>
                    <a:pt x="909" y="2"/>
                    <a:pt x="909" y="2"/>
                    <a:pt x="909" y="2"/>
                  </a:cubicBezTo>
                  <a:cubicBezTo>
                    <a:pt x="774" y="2"/>
                    <a:pt x="774" y="2"/>
                    <a:pt x="774" y="2"/>
                  </a:cubicBezTo>
                  <a:cubicBezTo>
                    <a:pt x="772" y="2"/>
                    <a:pt x="772" y="2"/>
                    <a:pt x="772" y="2"/>
                  </a:cubicBezTo>
                  <a:cubicBezTo>
                    <a:pt x="772" y="4"/>
                    <a:pt x="772" y="4"/>
                    <a:pt x="772" y="4"/>
                  </a:cubicBezTo>
                  <a:cubicBezTo>
                    <a:pt x="772" y="190"/>
                    <a:pt x="772" y="190"/>
                    <a:pt x="772" y="190"/>
                  </a:cubicBezTo>
                  <a:cubicBezTo>
                    <a:pt x="772" y="193"/>
                    <a:pt x="772" y="193"/>
                    <a:pt x="772" y="193"/>
                  </a:cubicBezTo>
                  <a:cubicBezTo>
                    <a:pt x="774" y="193"/>
                    <a:pt x="774" y="193"/>
                    <a:pt x="774" y="193"/>
                  </a:cubicBezTo>
                  <a:cubicBezTo>
                    <a:pt x="910" y="193"/>
                    <a:pt x="910" y="193"/>
                    <a:pt x="910" y="193"/>
                  </a:cubicBezTo>
                  <a:cubicBezTo>
                    <a:pt x="913" y="193"/>
                    <a:pt x="913" y="193"/>
                    <a:pt x="913" y="193"/>
                  </a:cubicBezTo>
                  <a:cubicBezTo>
                    <a:pt x="913" y="190"/>
                    <a:pt x="913" y="190"/>
                    <a:pt x="913" y="190"/>
                  </a:cubicBezTo>
                  <a:cubicBezTo>
                    <a:pt x="913" y="171"/>
                    <a:pt x="913" y="171"/>
                    <a:pt x="913" y="171"/>
                  </a:cubicBezTo>
                  <a:cubicBezTo>
                    <a:pt x="913" y="168"/>
                    <a:pt x="913" y="168"/>
                    <a:pt x="913" y="168"/>
                  </a:cubicBezTo>
                  <a:cubicBezTo>
                    <a:pt x="910" y="168"/>
                    <a:pt x="910" y="168"/>
                    <a:pt x="910" y="168"/>
                  </a:cubicBezTo>
                  <a:lnTo>
                    <a:pt x="798" y="168"/>
                  </a:lnTo>
                  <a:close/>
                  <a:moveTo>
                    <a:pt x="130" y="234"/>
                  </a:moveTo>
                  <a:cubicBezTo>
                    <a:pt x="129" y="234"/>
                    <a:pt x="129" y="234"/>
                    <a:pt x="129" y="234"/>
                  </a:cubicBezTo>
                  <a:cubicBezTo>
                    <a:pt x="128" y="235"/>
                    <a:pt x="128" y="235"/>
                    <a:pt x="128" y="235"/>
                  </a:cubicBezTo>
                  <a:cubicBezTo>
                    <a:pt x="80" y="308"/>
                    <a:pt x="80" y="308"/>
                    <a:pt x="80" y="308"/>
                  </a:cubicBezTo>
                  <a:cubicBezTo>
                    <a:pt x="32" y="235"/>
                    <a:pt x="32" y="235"/>
                    <a:pt x="32" y="235"/>
                  </a:cubicBezTo>
                  <a:cubicBezTo>
                    <a:pt x="31" y="234"/>
                    <a:pt x="31" y="234"/>
                    <a:pt x="31" y="234"/>
                  </a:cubicBezTo>
                  <a:cubicBezTo>
                    <a:pt x="30" y="234"/>
                    <a:pt x="30" y="234"/>
                    <a:pt x="30" y="234"/>
                  </a:cubicBezTo>
                  <a:cubicBezTo>
                    <a:pt x="14" y="234"/>
                    <a:pt x="14" y="234"/>
                    <a:pt x="14" y="234"/>
                  </a:cubicBezTo>
                  <a:cubicBezTo>
                    <a:pt x="11" y="234"/>
                    <a:pt x="11" y="234"/>
                    <a:pt x="11" y="234"/>
                  </a:cubicBezTo>
                  <a:cubicBezTo>
                    <a:pt x="11" y="237"/>
                    <a:pt x="11" y="237"/>
                    <a:pt x="11" y="237"/>
                  </a:cubicBezTo>
                  <a:cubicBezTo>
                    <a:pt x="11" y="376"/>
                    <a:pt x="11" y="376"/>
                    <a:pt x="11" y="376"/>
                  </a:cubicBezTo>
                  <a:cubicBezTo>
                    <a:pt x="11" y="378"/>
                    <a:pt x="11" y="378"/>
                    <a:pt x="11" y="378"/>
                  </a:cubicBezTo>
                  <a:cubicBezTo>
                    <a:pt x="14" y="378"/>
                    <a:pt x="14" y="378"/>
                    <a:pt x="14" y="378"/>
                  </a:cubicBezTo>
                  <a:cubicBezTo>
                    <a:pt x="29" y="378"/>
                    <a:pt x="29" y="378"/>
                    <a:pt x="29" y="378"/>
                  </a:cubicBezTo>
                  <a:cubicBezTo>
                    <a:pt x="32" y="378"/>
                    <a:pt x="32" y="378"/>
                    <a:pt x="32" y="378"/>
                  </a:cubicBezTo>
                  <a:cubicBezTo>
                    <a:pt x="32" y="376"/>
                    <a:pt x="32" y="376"/>
                    <a:pt x="32" y="376"/>
                  </a:cubicBezTo>
                  <a:cubicBezTo>
                    <a:pt x="32" y="272"/>
                    <a:pt x="32" y="272"/>
                    <a:pt x="32" y="272"/>
                  </a:cubicBezTo>
                  <a:cubicBezTo>
                    <a:pt x="77" y="339"/>
                    <a:pt x="77" y="339"/>
                    <a:pt x="77" y="339"/>
                  </a:cubicBezTo>
                  <a:cubicBezTo>
                    <a:pt x="78" y="340"/>
                    <a:pt x="78" y="340"/>
                    <a:pt x="78" y="340"/>
                  </a:cubicBezTo>
                  <a:cubicBezTo>
                    <a:pt x="79" y="340"/>
                    <a:pt x="79" y="340"/>
                    <a:pt x="79" y="340"/>
                  </a:cubicBezTo>
                  <a:cubicBezTo>
                    <a:pt x="80" y="340"/>
                    <a:pt x="80" y="340"/>
                    <a:pt x="80" y="340"/>
                  </a:cubicBezTo>
                  <a:cubicBezTo>
                    <a:pt x="82" y="340"/>
                    <a:pt x="82" y="340"/>
                    <a:pt x="82" y="340"/>
                  </a:cubicBezTo>
                  <a:cubicBezTo>
                    <a:pt x="82" y="339"/>
                    <a:pt x="82" y="339"/>
                    <a:pt x="82" y="339"/>
                  </a:cubicBezTo>
                  <a:cubicBezTo>
                    <a:pt x="128" y="272"/>
                    <a:pt x="128" y="272"/>
                    <a:pt x="128" y="272"/>
                  </a:cubicBezTo>
                  <a:cubicBezTo>
                    <a:pt x="128" y="376"/>
                    <a:pt x="128" y="376"/>
                    <a:pt x="128" y="376"/>
                  </a:cubicBezTo>
                  <a:cubicBezTo>
                    <a:pt x="128" y="378"/>
                    <a:pt x="128" y="378"/>
                    <a:pt x="128" y="378"/>
                  </a:cubicBezTo>
                  <a:cubicBezTo>
                    <a:pt x="131" y="378"/>
                    <a:pt x="131" y="378"/>
                    <a:pt x="131" y="378"/>
                  </a:cubicBezTo>
                  <a:cubicBezTo>
                    <a:pt x="146" y="378"/>
                    <a:pt x="146" y="378"/>
                    <a:pt x="146" y="378"/>
                  </a:cubicBezTo>
                  <a:cubicBezTo>
                    <a:pt x="149" y="378"/>
                    <a:pt x="149" y="378"/>
                    <a:pt x="149" y="378"/>
                  </a:cubicBezTo>
                  <a:cubicBezTo>
                    <a:pt x="149" y="376"/>
                    <a:pt x="149" y="376"/>
                    <a:pt x="149" y="376"/>
                  </a:cubicBezTo>
                  <a:cubicBezTo>
                    <a:pt x="149" y="237"/>
                    <a:pt x="149" y="237"/>
                    <a:pt x="149" y="237"/>
                  </a:cubicBezTo>
                  <a:cubicBezTo>
                    <a:pt x="149" y="234"/>
                    <a:pt x="149" y="234"/>
                    <a:pt x="149" y="234"/>
                  </a:cubicBezTo>
                  <a:cubicBezTo>
                    <a:pt x="146" y="234"/>
                    <a:pt x="146" y="234"/>
                    <a:pt x="146" y="234"/>
                  </a:cubicBezTo>
                  <a:lnTo>
                    <a:pt x="130" y="234"/>
                  </a:lnTo>
                  <a:close/>
                  <a:moveTo>
                    <a:pt x="937" y="358"/>
                  </a:moveTo>
                  <a:cubicBezTo>
                    <a:pt x="937" y="237"/>
                    <a:pt x="937" y="237"/>
                    <a:pt x="937" y="237"/>
                  </a:cubicBezTo>
                  <a:cubicBezTo>
                    <a:pt x="937" y="234"/>
                    <a:pt x="937" y="234"/>
                    <a:pt x="937" y="234"/>
                  </a:cubicBezTo>
                  <a:cubicBezTo>
                    <a:pt x="934" y="234"/>
                    <a:pt x="934" y="234"/>
                    <a:pt x="934" y="234"/>
                  </a:cubicBezTo>
                  <a:cubicBezTo>
                    <a:pt x="918" y="234"/>
                    <a:pt x="918" y="234"/>
                    <a:pt x="918" y="234"/>
                  </a:cubicBezTo>
                  <a:cubicBezTo>
                    <a:pt x="916" y="234"/>
                    <a:pt x="916" y="234"/>
                    <a:pt x="916" y="234"/>
                  </a:cubicBezTo>
                  <a:cubicBezTo>
                    <a:pt x="916" y="237"/>
                    <a:pt x="916" y="237"/>
                    <a:pt x="916" y="237"/>
                  </a:cubicBezTo>
                  <a:cubicBezTo>
                    <a:pt x="916" y="376"/>
                    <a:pt x="916" y="376"/>
                    <a:pt x="916" y="376"/>
                  </a:cubicBezTo>
                  <a:cubicBezTo>
                    <a:pt x="916" y="378"/>
                    <a:pt x="916" y="378"/>
                    <a:pt x="916" y="378"/>
                  </a:cubicBezTo>
                  <a:cubicBezTo>
                    <a:pt x="918" y="378"/>
                    <a:pt x="918" y="378"/>
                    <a:pt x="918" y="378"/>
                  </a:cubicBezTo>
                  <a:cubicBezTo>
                    <a:pt x="989" y="378"/>
                    <a:pt x="989" y="378"/>
                    <a:pt x="989" y="378"/>
                  </a:cubicBezTo>
                  <a:cubicBezTo>
                    <a:pt x="991" y="378"/>
                    <a:pt x="991" y="378"/>
                    <a:pt x="991" y="378"/>
                  </a:cubicBezTo>
                  <a:cubicBezTo>
                    <a:pt x="991" y="376"/>
                    <a:pt x="991" y="376"/>
                    <a:pt x="991" y="376"/>
                  </a:cubicBezTo>
                  <a:cubicBezTo>
                    <a:pt x="991" y="361"/>
                    <a:pt x="991" y="361"/>
                    <a:pt x="991" y="361"/>
                  </a:cubicBezTo>
                  <a:cubicBezTo>
                    <a:pt x="991" y="358"/>
                    <a:pt x="991" y="358"/>
                    <a:pt x="991" y="358"/>
                  </a:cubicBezTo>
                  <a:cubicBezTo>
                    <a:pt x="989" y="358"/>
                    <a:pt x="989" y="358"/>
                    <a:pt x="989" y="358"/>
                  </a:cubicBezTo>
                  <a:lnTo>
                    <a:pt x="937" y="358"/>
                  </a:lnTo>
                  <a:close/>
                  <a:moveTo>
                    <a:pt x="28" y="193"/>
                  </a:moveTo>
                  <a:cubicBezTo>
                    <a:pt x="28" y="191"/>
                    <a:pt x="28" y="191"/>
                    <a:pt x="28" y="191"/>
                  </a:cubicBezTo>
                  <a:cubicBezTo>
                    <a:pt x="50" y="144"/>
                    <a:pt x="50" y="144"/>
                    <a:pt x="50" y="144"/>
                  </a:cubicBezTo>
                  <a:cubicBezTo>
                    <a:pt x="147" y="144"/>
                    <a:pt x="147" y="144"/>
                    <a:pt x="147" y="144"/>
                  </a:cubicBezTo>
                  <a:cubicBezTo>
                    <a:pt x="168" y="191"/>
                    <a:pt x="168" y="191"/>
                    <a:pt x="168" y="191"/>
                  </a:cubicBezTo>
                  <a:cubicBezTo>
                    <a:pt x="169" y="193"/>
                    <a:pt x="169" y="193"/>
                    <a:pt x="169" y="193"/>
                  </a:cubicBezTo>
                  <a:cubicBezTo>
                    <a:pt x="171" y="193"/>
                    <a:pt x="171" y="193"/>
                    <a:pt x="171" y="193"/>
                  </a:cubicBezTo>
                  <a:cubicBezTo>
                    <a:pt x="193" y="193"/>
                    <a:pt x="193" y="193"/>
                    <a:pt x="193" y="193"/>
                  </a:cubicBezTo>
                  <a:cubicBezTo>
                    <a:pt x="198" y="193"/>
                    <a:pt x="198" y="193"/>
                    <a:pt x="198" y="193"/>
                  </a:cubicBezTo>
                  <a:cubicBezTo>
                    <a:pt x="196" y="189"/>
                    <a:pt x="196" y="189"/>
                    <a:pt x="196" y="189"/>
                  </a:cubicBezTo>
                  <a:cubicBezTo>
                    <a:pt x="111" y="2"/>
                    <a:pt x="111" y="2"/>
                    <a:pt x="111" y="2"/>
                  </a:cubicBezTo>
                  <a:cubicBezTo>
                    <a:pt x="110" y="0"/>
                    <a:pt x="110" y="0"/>
                    <a:pt x="110" y="0"/>
                  </a:cubicBezTo>
                  <a:cubicBezTo>
                    <a:pt x="109" y="0"/>
                    <a:pt x="109" y="0"/>
                    <a:pt x="109" y="0"/>
                  </a:cubicBezTo>
                  <a:cubicBezTo>
                    <a:pt x="89" y="0"/>
                    <a:pt x="89" y="0"/>
                    <a:pt x="89" y="0"/>
                  </a:cubicBezTo>
                  <a:cubicBezTo>
                    <a:pt x="87" y="0"/>
                    <a:pt x="87" y="0"/>
                    <a:pt x="87" y="0"/>
                  </a:cubicBezTo>
                  <a:cubicBezTo>
                    <a:pt x="87" y="2"/>
                    <a:pt x="87" y="2"/>
                    <a:pt x="87" y="2"/>
                  </a:cubicBezTo>
                  <a:cubicBezTo>
                    <a:pt x="2" y="189"/>
                    <a:pt x="2" y="189"/>
                    <a:pt x="2" y="189"/>
                  </a:cubicBezTo>
                  <a:cubicBezTo>
                    <a:pt x="0" y="193"/>
                    <a:pt x="0" y="193"/>
                    <a:pt x="0" y="193"/>
                  </a:cubicBezTo>
                  <a:cubicBezTo>
                    <a:pt x="4" y="193"/>
                    <a:pt x="4" y="193"/>
                    <a:pt x="4" y="193"/>
                  </a:cubicBezTo>
                  <a:cubicBezTo>
                    <a:pt x="26" y="193"/>
                    <a:pt x="26" y="193"/>
                    <a:pt x="26" y="193"/>
                  </a:cubicBezTo>
                  <a:lnTo>
                    <a:pt x="28" y="193"/>
                  </a:lnTo>
                  <a:close/>
                  <a:moveTo>
                    <a:pt x="99" y="34"/>
                  </a:moveTo>
                  <a:cubicBezTo>
                    <a:pt x="137" y="119"/>
                    <a:pt x="137" y="119"/>
                    <a:pt x="137" y="119"/>
                  </a:cubicBezTo>
                  <a:cubicBezTo>
                    <a:pt x="60" y="119"/>
                    <a:pt x="60" y="119"/>
                    <a:pt x="60" y="119"/>
                  </a:cubicBezTo>
                  <a:lnTo>
                    <a:pt x="99" y="34"/>
                  </a:lnTo>
                  <a:close/>
                  <a:moveTo>
                    <a:pt x="246" y="193"/>
                  </a:moveTo>
                  <a:cubicBezTo>
                    <a:pt x="248" y="193"/>
                    <a:pt x="248" y="193"/>
                    <a:pt x="248" y="193"/>
                  </a:cubicBezTo>
                  <a:cubicBezTo>
                    <a:pt x="248" y="190"/>
                    <a:pt x="248" y="190"/>
                    <a:pt x="248" y="190"/>
                  </a:cubicBezTo>
                  <a:cubicBezTo>
                    <a:pt x="248" y="127"/>
                    <a:pt x="248" y="127"/>
                    <a:pt x="248" y="127"/>
                  </a:cubicBezTo>
                  <a:cubicBezTo>
                    <a:pt x="291" y="127"/>
                    <a:pt x="291" y="127"/>
                    <a:pt x="291" y="127"/>
                  </a:cubicBezTo>
                  <a:cubicBezTo>
                    <a:pt x="328" y="127"/>
                    <a:pt x="366" y="108"/>
                    <a:pt x="366" y="64"/>
                  </a:cubicBezTo>
                  <a:cubicBezTo>
                    <a:pt x="366" y="63"/>
                    <a:pt x="366" y="63"/>
                    <a:pt x="366" y="63"/>
                  </a:cubicBezTo>
                  <a:cubicBezTo>
                    <a:pt x="366" y="26"/>
                    <a:pt x="338" y="2"/>
                    <a:pt x="294" y="2"/>
                  </a:cubicBezTo>
                  <a:cubicBezTo>
                    <a:pt x="225" y="2"/>
                    <a:pt x="225" y="2"/>
                    <a:pt x="225" y="2"/>
                  </a:cubicBezTo>
                  <a:cubicBezTo>
                    <a:pt x="222" y="2"/>
                    <a:pt x="222" y="2"/>
                    <a:pt x="222" y="2"/>
                  </a:cubicBezTo>
                  <a:cubicBezTo>
                    <a:pt x="222" y="4"/>
                    <a:pt x="222" y="4"/>
                    <a:pt x="222" y="4"/>
                  </a:cubicBezTo>
                  <a:cubicBezTo>
                    <a:pt x="222" y="190"/>
                    <a:pt x="222" y="190"/>
                    <a:pt x="222" y="190"/>
                  </a:cubicBezTo>
                  <a:cubicBezTo>
                    <a:pt x="222" y="193"/>
                    <a:pt x="222" y="193"/>
                    <a:pt x="222" y="193"/>
                  </a:cubicBezTo>
                  <a:cubicBezTo>
                    <a:pt x="225" y="193"/>
                    <a:pt x="225" y="193"/>
                    <a:pt x="225" y="193"/>
                  </a:cubicBezTo>
                  <a:lnTo>
                    <a:pt x="246" y="193"/>
                  </a:lnTo>
                  <a:close/>
                  <a:moveTo>
                    <a:pt x="248" y="26"/>
                  </a:moveTo>
                  <a:cubicBezTo>
                    <a:pt x="293" y="26"/>
                    <a:pt x="293" y="26"/>
                    <a:pt x="293" y="26"/>
                  </a:cubicBezTo>
                  <a:cubicBezTo>
                    <a:pt x="323" y="26"/>
                    <a:pt x="340" y="40"/>
                    <a:pt x="340" y="64"/>
                  </a:cubicBezTo>
                  <a:cubicBezTo>
                    <a:pt x="340" y="65"/>
                    <a:pt x="340" y="65"/>
                    <a:pt x="340" y="65"/>
                  </a:cubicBezTo>
                  <a:cubicBezTo>
                    <a:pt x="340" y="88"/>
                    <a:pt x="321" y="103"/>
                    <a:pt x="292" y="103"/>
                  </a:cubicBezTo>
                  <a:cubicBezTo>
                    <a:pt x="248" y="103"/>
                    <a:pt x="248" y="103"/>
                    <a:pt x="248" y="103"/>
                  </a:cubicBezTo>
                  <a:lnTo>
                    <a:pt x="248" y="26"/>
                  </a:lnTo>
                  <a:close/>
                  <a:moveTo>
                    <a:pt x="730" y="193"/>
                  </a:moveTo>
                  <a:cubicBezTo>
                    <a:pt x="730" y="190"/>
                    <a:pt x="730" y="190"/>
                    <a:pt x="730" y="190"/>
                  </a:cubicBezTo>
                  <a:cubicBezTo>
                    <a:pt x="730" y="4"/>
                    <a:pt x="730" y="4"/>
                    <a:pt x="730" y="4"/>
                  </a:cubicBezTo>
                  <a:cubicBezTo>
                    <a:pt x="730" y="2"/>
                    <a:pt x="730" y="2"/>
                    <a:pt x="730" y="2"/>
                  </a:cubicBezTo>
                  <a:cubicBezTo>
                    <a:pt x="728" y="2"/>
                    <a:pt x="728" y="2"/>
                    <a:pt x="728" y="2"/>
                  </a:cubicBezTo>
                  <a:cubicBezTo>
                    <a:pt x="707" y="2"/>
                    <a:pt x="707" y="2"/>
                    <a:pt x="707" y="2"/>
                  </a:cubicBezTo>
                  <a:cubicBezTo>
                    <a:pt x="704" y="2"/>
                    <a:pt x="704" y="2"/>
                    <a:pt x="704" y="2"/>
                  </a:cubicBezTo>
                  <a:cubicBezTo>
                    <a:pt x="704" y="4"/>
                    <a:pt x="704" y="4"/>
                    <a:pt x="704" y="4"/>
                  </a:cubicBezTo>
                  <a:cubicBezTo>
                    <a:pt x="704" y="190"/>
                    <a:pt x="704" y="190"/>
                    <a:pt x="704" y="190"/>
                  </a:cubicBezTo>
                  <a:cubicBezTo>
                    <a:pt x="704" y="193"/>
                    <a:pt x="704" y="193"/>
                    <a:pt x="704" y="193"/>
                  </a:cubicBezTo>
                  <a:cubicBezTo>
                    <a:pt x="707" y="193"/>
                    <a:pt x="707" y="193"/>
                    <a:pt x="707" y="193"/>
                  </a:cubicBezTo>
                  <a:cubicBezTo>
                    <a:pt x="728" y="193"/>
                    <a:pt x="728" y="193"/>
                    <a:pt x="728" y="193"/>
                  </a:cubicBezTo>
                  <a:lnTo>
                    <a:pt x="730" y="193"/>
                  </a:lnTo>
                  <a:close/>
                  <a:moveTo>
                    <a:pt x="1067" y="296"/>
                  </a:moveTo>
                  <a:cubicBezTo>
                    <a:pt x="1037" y="290"/>
                    <a:pt x="1032" y="283"/>
                    <a:pt x="1032" y="272"/>
                  </a:cubicBezTo>
                  <a:cubicBezTo>
                    <a:pt x="1032" y="271"/>
                    <a:pt x="1032" y="271"/>
                    <a:pt x="1032" y="271"/>
                  </a:cubicBezTo>
                  <a:cubicBezTo>
                    <a:pt x="1032" y="260"/>
                    <a:pt x="1043" y="252"/>
                    <a:pt x="1059" y="252"/>
                  </a:cubicBezTo>
                  <a:cubicBezTo>
                    <a:pt x="1073" y="252"/>
                    <a:pt x="1085" y="256"/>
                    <a:pt x="1097" y="266"/>
                  </a:cubicBezTo>
                  <a:cubicBezTo>
                    <a:pt x="1099" y="268"/>
                    <a:pt x="1099" y="268"/>
                    <a:pt x="1099" y="268"/>
                  </a:cubicBezTo>
                  <a:cubicBezTo>
                    <a:pt x="1101" y="266"/>
                    <a:pt x="1101" y="266"/>
                    <a:pt x="1101" y="266"/>
                  </a:cubicBezTo>
                  <a:cubicBezTo>
                    <a:pt x="1110" y="254"/>
                    <a:pt x="1110" y="254"/>
                    <a:pt x="1110" y="254"/>
                  </a:cubicBezTo>
                  <a:cubicBezTo>
                    <a:pt x="1111" y="252"/>
                    <a:pt x="1111" y="252"/>
                    <a:pt x="1111" y="252"/>
                  </a:cubicBezTo>
                  <a:cubicBezTo>
                    <a:pt x="1109" y="250"/>
                    <a:pt x="1109" y="250"/>
                    <a:pt x="1109" y="250"/>
                  </a:cubicBezTo>
                  <a:cubicBezTo>
                    <a:pt x="1094" y="238"/>
                    <a:pt x="1079" y="232"/>
                    <a:pt x="1059" y="232"/>
                  </a:cubicBezTo>
                  <a:cubicBezTo>
                    <a:pt x="1031" y="232"/>
                    <a:pt x="1011" y="249"/>
                    <a:pt x="1011" y="273"/>
                  </a:cubicBezTo>
                  <a:cubicBezTo>
                    <a:pt x="1011" y="273"/>
                    <a:pt x="1011" y="273"/>
                    <a:pt x="1011" y="273"/>
                  </a:cubicBezTo>
                  <a:cubicBezTo>
                    <a:pt x="1011" y="300"/>
                    <a:pt x="1030" y="309"/>
                    <a:pt x="1059" y="316"/>
                  </a:cubicBezTo>
                  <a:cubicBezTo>
                    <a:pt x="1088" y="322"/>
                    <a:pt x="1093" y="329"/>
                    <a:pt x="1093" y="340"/>
                  </a:cubicBezTo>
                  <a:cubicBezTo>
                    <a:pt x="1093" y="340"/>
                    <a:pt x="1093" y="340"/>
                    <a:pt x="1093" y="340"/>
                  </a:cubicBezTo>
                  <a:cubicBezTo>
                    <a:pt x="1093" y="352"/>
                    <a:pt x="1082" y="361"/>
                    <a:pt x="1065" y="361"/>
                  </a:cubicBezTo>
                  <a:cubicBezTo>
                    <a:pt x="1048" y="361"/>
                    <a:pt x="1034" y="355"/>
                    <a:pt x="1019" y="342"/>
                  </a:cubicBezTo>
                  <a:cubicBezTo>
                    <a:pt x="1017" y="340"/>
                    <a:pt x="1017" y="340"/>
                    <a:pt x="1017" y="340"/>
                  </a:cubicBezTo>
                  <a:cubicBezTo>
                    <a:pt x="1016" y="342"/>
                    <a:pt x="1016" y="342"/>
                    <a:pt x="1016" y="342"/>
                  </a:cubicBezTo>
                  <a:cubicBezTo>
                    <a:pt x="1006" y="354"/>
                    <a:pt x="1006" y="354"/>
                    <a:pt x="1006" y="354"/>
                  </a:cubicBezTo>
                  <a:cubicBezTo>
                    <a:pt x="1004" y="356"/>
                    <a:pt x="1004" y="356"/>
                    <a:pt x="1004" y="356"/>
                  </a:cubicBezTo>
                  <a:cubicBezTo>
                    <a:pt x="1006" y="357"/>
                    <a:pt x="1006" y="357"/>
                    <a:pt x="1006" y="357"/>
                  </a:cubicBezTo>
                  <a:cubicBezTo>
                    <a:pt x="1024" y="373"/>
                    <a:pt x="1042" y="380"/>
                    <a:pt x="1065" y="380"/>
                  </a:cubicBezTo>
                  <a:cubicBezTo>
                    <a:pt x="1094" y="380"/>
                    <a:pt x="1115" y="363"/>
                    <a:pt x="1115" y="338"/>
                  </a:cubicBezTo>
                  <a:cubicBezTo>
                    <a:pt x="1115" y="338"/>
                    <a:pt x="1115" y="338"/>
                    <a:pt x="1115" y="338"/>
                  </a:cubicBezTo>
                  <a:cubicBezTo>
                    <a:pt x="1115" y="316"/>
                    <a:pt x="1100" y="303"/>
                    <a:pt x="1067" y="296"/>
                  </a:cubicBezTo>
                  <a:close/>
                  <a:moveTo>
                    <a:pt x="1012" y="193"/>
                  </a:moveTo>
                  <a:cubicBezTo>
                    <a:pt x="1071" y="193"/>
                    <a:pt x="1113" y="153"/>
                    <a:pt x="1113" y="97"/>
                  </a:cubicBezTo>
                  <a:cubicBezTo>
                    <a:pt x="1113" y="97"/>
                    <a:pt x="1113" y="97"/>
                    <a:pt x="1113" y="97"/>
                  </a:cubicBezTo>
                  <a:cubicBezTo>
                    <a:pt x="1113" y="42"/>
                    <a:pt x="1071" y="2"/>
                    <a:pt x="1012" y="2"/>
                  </a:cubicBezTo>
                  <a:cubicBezTo>
                    <a:pt x="948" y="2"/>
                    <a:pt x="948" y="2"/>
                    <a:pt x="948" y="2"/>
                  </a:cubicBezTo>
                  <a:cubicBezTo>
                    <a:pt x="945" y="2"/>
                    <a:pt x="945" y="2"/>
                    <a:pt x="945" y="2"/>
                  </a:cubicBezTo>
                  <a:cubicBezTo>
                    <a:pt x="945" y="4"/>
                    <a:pt x="945" y="4"/>
                    <a:pt x="945" y="4"/>
                  </a:cubicBezTo>
                  <a:cubicBezTo>
                    <a:pt x="945" y="190"/>
                    <a:pt x="945" y="190"/>
                    <a:pt x="945" y="190"/>
                  </a:cubicBezTo>
                  <a:cubicBezTo>
                    <a:pt x="945" y="193"/>
                    <a:pt x="945" y="193"/>
                    <a:pt x="945" y="193"/>
                  </a:cubicBezTo>
                  <a:cubicBezTo>
                    <a:pt x="948" y="193"/>
                    <a:pt x="948" y="193"/>
                    <a:pt x="948" y="193"/>
                  </a:cubicBezTo>
                  <a:lnTo>
                    <a:pt x="1012" y="193"/>
                  </a:lnTo>
                  <a:close/>
                  <a:moveTo>
                    <a:pt x="971" y="26"/>
                  </a:moveTo>
                  <a:cubicBezTo>
                    <a:pt x="1012" y="26"/>
                    <a:pt x="1012" y="26"/>
                    <a:pt x="1012" y="26"/>
                  </a:cubicBezTo>
                  <a:cubicBezTo>
                    <a:pt x="1056" y="26"/>
                    <a:pt x="1086" y="55"/>
                    <a:pt x="1086" y="97"/>
                  </a:cubicBezTo>
                  <a:cubicBezTo>
                    <a:pt x="1086" y="98"/>
                    <a:pt x="1086" y="98"/>
                    <a:pt x="1086" y="98"/>
                  </a:cubicBezTo>
                  <a:cubicBezTo>
                    <a:pt x="1086" y="139"/>
                    <a:pt x="1056" y="168"/>
                    <a:pt x="1012" y="168"/>
                  </a:cubicBezTo>
                  <a:cubicBezTo>
                    <a:pt x="971" y="168"/>
                    <a:pt x="971" y="168"/>
                    <a:pt x="971" y="168"/>
                  </a:cubicBezTo>
                  <a:lnTo>
                    <a:pt x="971" y="26"/>
                  </a:lnTo>
                  <a:close/>
                  <a:moveTo>
                    <a:pt x="252" y="235"/>
                  </a:moveTo>
                  <a:cubicBezTo>
                    <a:pt x="252" y="233"/>
                    <a:pt x="252" y="233"/>
                    <a:pt x="252" y="233"/>
                  </a:cubicBezTo>
                  <a:cubicBezTo>
                    <a:pt x="250" y="233"/>
                    <a:pt x="250" y="233"/>
                    <a:pt x="250" y="233"/>
                  </a:cubicBezTo>
                  <a:cubicBezTo>
                    <a:pt x="235" y="233"/>
                    <a:pt x="235" y="233"/>
                    <a:pt x="235" y="233"/>
                  </a:cubicBezTo>
                  <a:cubicBezTo>
                    <a:pt x="234" y="233"/>
                    <a:pt x="234" y="233"/>
                    <a:pt x="234" y="233"/>
                  </a:cubicBezTo>
                  <a:cubicBezTo>
                    <a:pt x="233" y="235"/>
                    <a:pt x="233" y="235"/>
                    <a:pt x="233" y="235"/>
                  </a:cubicBezTo>
                  <a:cubicBezTo>
                    <a:pt x="170" y="374"/>
                    <a:pt x="170" y="374"/>
                    <a:pt x="170" y="374"/>
                  </a:cubicBezTo>
                  <a:cubicBezTo>
                    <a:pt x="168" y="378"/>
                    <a:pt x="168" y="378"/>
                    <a:pt x="168" y="378"/>
                  </a:cubicBezTo>
                  <a:cubicBezTo>
                    <a:pt x="172" y="378"/>
                    <a:pt x="172" y="378"/>
                    <a:pt x="172" y="378"/>
                  </a:cubicBezTo>
                  <a:cubicBezTo>
                    <a:pt x="188" y="378"/>
                    <a:pt x="188" y="378"/>
                    <a:pt x="188" y="378"/>
                  </a:cubicBezTo>
                  <a:cubicBezTo>
                    <a:pt x="190" y="378"/>
                    <a:pt x="190" y="378"/>
                    <a:pt x="190" y="378"/>
                  </a:cubicBezTo>
                  <a:cubicBezTo>
                    <a:pt x="191" y="377"/>
                    <a:pt x="191" y="377"/>
                    <a:pt x="191" y="377"/>
                  </a:cubicBezTo>
                  <a:cubicBezTo>
                    <a:pt x="206" y="342"/>
                    <a:pt x="206" y="342"/>
                    <a:pt x="206" y="342"/>
                  </a:cubicBezTo>
                  <a:cubicBezTo>
                    <a:pt x="278" y="342"/>
                    <a:pt x="278" y="342"/>
                    <a:pt x="278" y="342"/>
                  </a:cubicBezTo>
                  <a:cubicBezTo>
                    <a:pt x="294" y="377"/>
                    <a:pt x="294" y="377"/>
                    <a:pt x="294" y="377"/>
                  </a:cubicBezTo>
                  <a:cubicBezTo>
                    <a:pt x="294" y="378"/>
                    <a:pt x="294" y="378"/>
                    <a:pt x="294" y="378"/>
                  </a:cubicBezTo>
                  <a:cubicBezTo>
                    <a:pt x="296" y="378"/>
                    <a:pt x="296" y="378"/>
                    <a:pt x="296" y="378"/>
                  </a:cubicBezTo>
                  <a:cubicBezTo>
                    <a:pt x="313" y="378"/>
                    <a:pt x="313" y="378"/>
                    <a:pt x="313" y="378"/>
                  </a:cubicBezTo>
                  <a:cubicBezTo>
                    <a:pt x="317" y="378"/>
                    <a:pt x="317" y="378"/>
                    <a:pt x="317" y="378"/>
                  </a:cubicBezTo>
                  <a:cubicBezTo>
                    <a:pt x="315" y="374"/>
                    <a:pt x="315" y="374"/>
                    <a:pt x="315" y="374"/>
                  </a:cubicBezTo>
                  <a:lnTo>
                    <a:pt x="252" y="235"/>
                  </a:lnTo>
                  <a:close/>
                  <a:moveTo>
                    <a:pt x="215" y="322"/>
                  </a:moveTo>
                  <a:cubicBezTo>
                    <a:pt x="242" y="261"/>
                    <a:pt x="242" y="261"/>
                    <a:pt x="242" y="261"/>
                  </a:cubicBezTo>
                  <a:cubicBezTo>
                    <a:pt x="270" y="322"/>
                    <a:pt x="270" y="322"/>
                    <a:pt x="270" y="322"/>
                  </a:cubicBezTo>
                  <a:lnTo>
                    <a:pt x="215" y="322"/>
                  </a:lnTo>
                  <a:close/>
                  <a:moveTo>
                    <a:pt x="674" y="193"/>
                  </a:moveTo>
                  <a:cubicBezTo>
                    <a:pt x="674" y="190"/>
                    <a:pt x="674" y="190"/>
                    <a:pt x="674" y="190"/>
                  </a:cubicBezTo>
                  <a:cubicBezTo>
                    <a:pt x="674" y="171"/>
                    <a:pt x="674" y="171"/>
                    <a:pt x="674" y="171"/>
                  </a:cubicBezTo>
                  <a:cubicBezTo>
                    <a:pt x="674" y="168"/>
                    <a:pt x="674" y="168"/>
                    <a:pt x="674" y="168"/>
                  </a:cubicBezTo>
                  <a:cubicBezTo>
                    <a:pt x="672" y="168"/>
                    <a:pt x="672" y="168"/>
                    <a:pt x="672" y="168"/>
                  </a:cubicBezTo>
                  <a:cubicBezTo>
                    <a:pt x="590" y="168"/>
                    <a:pt x="590" y="168"/>
                    <a:pt x="590" y="168"/>
                  </a:cubicBezTo>
                  <a:cubicBezTo>
                    <a:pt x="590" y="4"/>
                    <a:pt x="590" y="4"/>
                    <a:pt x="590" y="4"/>
                  </a:cubicBezTo>
                  <a:cubicBezTo>
                    <a:pt x="590" y="2"/>
                    <a:pt x="590" y="2"/>
                    <a:pt x="590" y="2"/>
                  </a:cubicBezTo>
                  <a:cubicBezTo>
                    <a:pt x="588" y="2"/>
                    <a:pt x="588" y="2"/>
                    <a:pt x="588" y="2"/>
                  </a:cubicBezTo>
                  <a:cubicBezTo>
                    <a:pt x="567" y="2"/>
                    <a:pt x="567" y="2"/>
                    <a:pt x="567" y="2"/>
                  </a:cubicBezTo>
                  <a:cubicBezTo>
                    <a:pt x="564" y="2"/>
                    <a:pt x="564" y="2"/>
                    <a:pt x="564" y="2"/>
                  </a:cubicBezTo>
                  <a:cubicBezTo>
                    <a:pt x="564" y="4"/>
                    <a:pt x="564" y="4"/>
                    <a:pt x="564" y="4"/>
                  </a:cubicBezTo>
                  <a:cubicBezTo>
                    <a:pt x="564" y="190"/>
                    <a:pt x="564" y="190"/>
                    <a:pt x="564" y="190"/>
                  </a:cubicBezTo>
                  <a:cubicBezTo>
                    <a:pt x="564" y="193"/>
                    <a:pt x="564" y="193"/>
                    <a:pt x="564" y="193"/>
                  </a:cubicBezTo>
                  <a:cubicBezTo>
                    <a:pt x="567" y="193"/>
                    <a:pt x="567" y="193"/>
                    <a:pt x="567" y="193"/>
                  </a:cubicBezTo>
                  <a:cubicBezTo>
                    <a:pt x="672" y="193"/>
                    <a:pt x="672" y="193"/>
                    <a:pt x="672" y="193"/>
                  </a:cubicBezTo>
                  <a:lnTo>
                    <a:pt x="674" y="193"/>
                  </a:lnTo>
                  <a:close/>
                  <a:moveTo>
                    <a:pt x="643" y="321"/>
                  </a:moveTo>
                  <a:cubicBezTo>
                    <a:pt x="665" y="315"/>
                    <a:pt x="678" y="300"/>
                    <a:pt x="678" y="279"/>
                  </a:cubicBezTo>
                  <a:cubicBezTo>
                    <a:pt x="678" y="278"/>
                    <a:pt x="678" y="278"/>
                    <a:pt x="678" y="278"/>
                  </a:cubicBezTo>
                  <a:cubicBezTo>
                    <a:pt x="678" y="267"/>
                    <a:pt x="674" y="256"/>
                    <a:pt x="667" y="249"/>
                  </a:cubicBezTo>
                  <a:cubicBezTo>
                    <a:pt x="657" y="240"/>
                    <a:pt x="643" y="234"/>
                    <a:pt x="625" y="234"/>
                  </a:cubicBezTo>
                  <a:cubicBezTo>
                    <a:pt x="566" y="234"/>
                    <a:pt x="566" y="234"/>
                    <a:pt x="566" y="234"/>
                  </a:cubicBezTo>
                  <a:cubicBezTo>
                    <a:pt x="563" y="234"/>
                    <a:pt x="563" y="234"/>
                    <a:pt x="563" y="234"/>
                  </a:cubicBezTo>
                  <a:cubicBezTo>
                    <a:pt x="563" y="237"/>
                    <a:pt x="563" y="237"/>
                    <a:pt x="563" y="237"/>
                  </a:cubicBezTo>
                  <a:cubicBezTo>
                    <a:pt x="563" y="376"/>
                    <a:pt x="563" y="376"/>
                    <a:pt x="563" y="376"/>
                  </a:cubicBezTo>
                  <a:cubicBezTo>
                    <a:pt x="563" y="378"/>
                    <a:pt x="563" y="378"/>
                    <a:pt x="563" y="378"/>
                  </a:cubicBezTo>
                  <a:cubicBezTo>
                    <a:pt x="566" y="378"/>
                    <a:pt x="566" y="378"/>
                    <a:pt x="566" y="378"/>
                  </a:cubicBezTo>
                  <a:cubicBezTo>
                    <a:pt x="582" y="378"/>
                    <a:pt x="582" y="378"/>
                    <a:pt x="582" y="378"/>
                  </a:cubicBezTo>
                  <a:cubicBezTo>
                    <a:pt x="584" y="378"/>
                    <a:pt x="584" y="378"/>
                    <a:pt x="584" y="378"/>
                  </a:cubicBezTo>
                  <a:cubicBezTo>
                    <a:pt x="584" y="376"/>
                    <a:pt x="584" y="376"/>
                    <a:pt x="584" y="376"/>
                  </a:cubicBezTo>
                  <a:cubicBezTo>
                    <a:pt x="584" y="324"/>
                    <a:pt x="584" y="324"/>
                    <a:pt x="584" y="324"/>
                  </a:cubicBezTo>
                  <a:cubicBezTo>
                    <a:pt x="620" y="324"/>
                    <a:pt x="620" y="324"/>
                    <a:pt x="620" y="324"/>
                  </a:cubicBezTo>
                  <a:cubicBezTo>
                    <a:pt x="659" y="377"/>
                    <a:pt x="659" y="377"/>
                    <a:pt x="659" y="377"/>
                  </a:cubicBezTo>
                  <a:cubicBezTo>
                    <a:pt x="660" y="378"/>
                    <a:pt x="660" y="378"/>
                    <a:pt x="660" y="378"/>
                  </a:cubicBezTo>
                  <a:cubicBezTo>
                    <a:pt x="661" y="378"/>
                    <a:pt x="661" y="378"/>
                    <a:pt x="661" y="378"/>
                  </a:cubicBezTo>
                  <a:cubicBezTo>
                    <a:pt x="681" y="378"/>
                    <a:pt x="681" y="378"/>
                    <a:pt x="681" y="378"/>
                  </a:cubicBezTo>
                  <a:cubicBezTo>
                    <a:pt x="686" y="378"/>
                    <a:pt x="686" y="378"/>
                    <a:pt x="686" y="378"/>
                  </a:cubicBezTo>
                  <a:cubicBezTo>
                    <a:pt x="683" y="374"/>
                    <a:pt x="683" y="374"/>
                    <a:pt x="683" y="374"/>
                  </a:cubicBezTo>
                  <a:lnTo>
                    <a:pt x="643" y="321"/>
                  </a:lnTo>
                  <a:close/>
                  <a:moveTo>
                    <a:pt x="584" y="305"/>
                  </a:moveTo>
                  <a:cubicBezTo>
                    <a:pt x="584" y="254"/>
                    <a:pt x="584" y="254"/>
                    <a:pt x="584" y="254"/>
                  </a:cubicBezTo>
                  <a:cubicBezTo>
                    <a:pt x="624" y="254"/>
                    <a:pt x="624" y="254"/>
                    <a:pt x="624" y="254"/>
                  </a:cubicBezTo>
                  <a:cubicBezTo>
                    <a:pt x="645" y="254"/>
                    <a:pt x="657" y="263"/>
                    <a:pt x="657" y="279"/>
                  </a:cubicBezTo>
                  <a:cubicBezTo>
                    <a:pt x="657" y="279"/>
                    <a:pt x="657" y="279"/>
                    <a:pt x="657" y="279"/>
                  </a:cubicBezTo>
                  <a:cubicBezTo>
                    <a:pt x="657" y="295"/>
                    <a:pt x="644" y="305"/>
                    <a:pt x="624" y="305"/>
                  </a:cubicBezTo>
                  <a:lnTo>
                    <a:pt x="584" y="305"/>
                  </a:lnTo>
                  <a:close/>
                  <a:moveTo>
                    <a:pt x="451" y="359"/>
                  </a:moveTo>
                  <a:cubicBezTo>
                    <a:pt x="451" y="315"/>
                    <a:pt x="451" y="315"/>
                    <a:pt x="451" y="315"/>
                  </a:cubicBezTo>
                  <a:cubicBezTo>
                    <a:pt x="524" y="315"/>
                    <a:pt x="524" y="315"/>
                    <a:pt x="524" y="315"/>
                  </a:cubicBezTo>
                  <a:cubicBezTo>
                    <a:pt x="527" y="315"/>
                    <a:pt x="527" y="315"/>
                    <a:pt x="527" y="315"/>
                  </a:cubicBezTo>
                  <a:cubicBezTo>
                    <a:pt x="527" y="313"/>
                    <a:pt x="527" y="313"/>
                    <a:pt x="527" y="313"/>
                  </a:cubicBezTo>
                  <a:cubicBezTo>
                    <a:pt x="527" y="299"/>
                    <a:pt x="527" y="299"/>
                    <a:pt x="527" y="299"/>
                  </a:cubicBezTo>
                  <a:cubicBezTo>
                    <a:pt x="527" y="296"/>
                    <a:pt x="527" y="296"/>
                    <a:pt x="527" y="296"/>
                  </a:cubicBezTo>
                  <a:cubicBezTo>
                    <a:pt x="524" y="296"/>
                    <a:pt x="524" y="296"/>
                    <a:pt x="524" y="296"/>
                  </a:cubicBezTo>
                  <a:cubicBezTo>
                    <a:pt x="451" y="296"/>
                    <a:pt x="451" y="296"/>
                    <a:pt x="451" y="296"/>
                  </a:cubicBezTo>
                  <a:cubicBezTo>
                    <a:pt x="451" y="254"/>
                    <a:pt x="451" y="254"/>
                    <a:pt x="451" y="254"/>
                  </a:cubicBezTo>
                  <a:cubicBezTo>
                    <a:pt x="533" y="254"/>
                    <a:pt x="533" y="254"/>
                    <a:pt x="533" y="254"/>
                  </a:cubicBezTo>
                  <a:cubicBezTo>
                    <a:pt x="536" y="254"/>
                    <a:pt x="536" y="254"/>
                    <a:pt x="536" y="254"/>
                  </a:cubicBezTo>
                  <a:cubicBezTo>
                    <a:pt x="536" y="251"/>
                    <a:pt x="536" y="251"/>
                    <a:pt x="536" y="251"/>
                  </a:cubicBezTo>
                  <a:cubicBezTo>
                    <a:pt x="536" y="237"/>
                    <a:pt x="536" y="237"/>
                    <a:pt x="536" y="237"/>
                  </a:cubicBezTo>
                  <a:cubicBezTo>
                    <a:pt x="536" y="234"/>
                    <a:pt x="536" y="234"/>
                    <a:pt x="536" y="234"/>
                  </a:cubicBezTo>
                  <a:cubicBezTo>
                    <a:pt x="533" y="234"/>
                    <a:pt x="533" y="234"/>
                    <a:pt x="533" y="234"/>
                  </a:cubicBezTo>
                  <a:cubicBezTo>
                    <a:pt x="433" y="234"/>
                    <a:pt x="433" y="234"/>
                    <a:pt x="433" y="234"/>
                  </a:cubicBezTo>
                  <a:cubicBezTo>
                    <a:pt x="430" y="234"/>
                    <a:pt x="430" y="234"/>
                    <a:pt x="430" y="234"/>
                  </a:cubicBezTo>
                  <a:cubicBezTo>
                    <a:pt x="430" y="237"/>
                    <a:pt x="430" y="237"/>
                    <a:pt x="430" y="237"/>
                  </a:cubicBezTo>
                  <a:cubicBezTo>
                    <a:pt x="430" y="376"/>
                    <a:pt x="430" y="376"/>
                    <a:pt x="430" y="376"/>
                  </a:cubicBezTo>
                  <a:cubicBezTo>
                    <a:pt x="430" y="378"/>
                    <a:pt x="430" y="378"/>
                    <a:pt x="430" y="378"/>
                  </a:cubicBezTo>
                  <a:cubicBezTo>
                    <a:pt x="433" y="378"/>
                    <a:pt x="433" y="378"/>
                    <a:pt x="433" y="378"/>
                  </a:cubicBezTo>
                  <a:cubicBezTo>
                    <a:pt x="534" y="378"/>
                    <a:pt x="534" y="378"/>
                    <a:pt x="534" y="378"/>
                  </a:cubicBezTo>
                  <a:cubicBezTo>
                    <a:pt x="537" y="378"/>
                    <a:pt x="537" y="378"/>
                    <a:pt x="537" y="378"/>
                  </a:cubicBezTo>
                  <a:cubicBezTo>
                    <a:pt x="537" y="376"/>
                    <a:pt x="537" y="376"/>
                    <a:pt x="537" y="376"/>
                  </a:cubicBezTo>
                  <a:cubicBezTo>
                    <a:pt x="537" y="361"/>
                    <a:pt x="537" y="361"/>
                    <a:pt x="537" y="361"/>
                  </a:cubicBezTo>
                  <a:cubicBezTo>
                    <a:pt x="537" y="359"/>
                    <a:pt x="537" y="359"/>
                    <a:pt x="537" y="359"/>
                  </a:cubicBezTo>
                  <a:cubicBezTo>
                    <a:pt x="534" y="359"/>
                    <a:pt x="534" y="359"/>
                    <a:pt x="534" y="359"/>
                  </a:cubicBezTo>
                  <a:lnTo>
                    <a:pt x="451" y="359"/>
                  </a:lnTo>
                  <a:close/>
                  <a:moveTo>
                    <a:pt x="710" y="234"/>
                  </a:moveTo>
                  <a:cubicBezTo>
                    <a:pt x="707" y="234"/>
                    <a:pt x="707" y="234"/>
                    <a:pt x="707" y="234"/>
                  </a:cubicBezTo>
                  <a:cubicBezTo>
                    <a:pt x="707" y="237"/>
                    <a:pt x="707" y="237"/>
                    <a:pt x="707" y="237"/>
                  </a:cubicBezTo>
                  <a:cubicBezTo>
                    <a:pt x="707" y="376"/>
                    <a:pt x="707" y="376"/>
                    <a:pt x="707" y="376"/>
                  </a:cubicBezTo>
                  <a:cubicBezTo>
                    <a:pt x="707" y="378"/>
                    <a:pt x="707" y="378"/>
                    <a:pt x="707" y="378"/>
                  </a:cubicBezTo>
                  <a:cubicBezTo>
                    <a:pt x="710" y="378"/>
                    <a:pt x="710" y="378"/>
                    <a:pt x="710" y="378"/>
                  </a:cubicBezTo>
                  <a:cubicBezTo>
                    <a:pt x="725" y="378"/>
                    <a:pt x="725" y="378"/>
                    <a:pt x="725" y="378"/>
                  </a:cubicBezTo>
                  <a:cubicBezTo>
                    <a:pt x="728" y="378"/>
                    <a:pt x="728" y="378"/>
                    <a:pt x="728" y="378"/>
                  </a:cubicBezTo>
                  <a:cubicBezTo>
                    <a:pt x="728" y="376"/>
                    <a:pt x="728" y="376"/>
                    <a:pt x="728" y="376"/>
                  </a:cubicBezTo>
                  <a:cubicBezTo>
                    <a:pt x="728" y="237"/>
                    <a:pt x="728" y="237"/>
                    <a:pt x="728" y="237"/>
                  </a:cubicBezTo>
                  <a:cubicBezTo>
                    <a:pt x="728" y="234"/>
                    <a:pt x="728" y="234"/>
                    <a:pt x="728" y="234"/>
                  </a:cubicBezTo>
                  <a:cubicBezTo>
                    <a:pt x="725" y="234"/>
                    <a:pt x="725" y="234"/>
                    <a:pt x="725" y="234"/>
                  </a:cubicBezTo>
                  <a:lnTo>
                    <a:pt x="710" y="234"/>
                  </a:lnTo>
                  <a:close/>
                  <a:moveTo>
                    <a:pt x="538" y="64"/>
                  </a:moveTo>
                  <a:cubicBezTo>
                    <a:pt x="538" y="63"/>
                    <a:pt x="538" y="63"/>
                    <a:pt x="538" y="63"/>
                  </a:cubicBezTo>
                  <a:cubicBezTo>
                    <a:pt x="538" y="26"/>
                    <a:pt x="509" y="2"/>
                    <a:pt x="466" y="2"/>
                  </a:cubicBezTo>
                  <a:cubicBezTo>
                    <a:pt x="396" y="2"/>
                    <a:pt x="396" y="2"/>
                    <a:pt x="396" y="2"/>
                  </a:cubicBezTo>
                  <a:cubicBezTo>
                    <a:pt x="393" y="2"/>
                    <a:pt x="393" y="2"/>
                    <a:pt x="393" y="2"/>
                  </a:cubicBezTo>
                  <a:cubicBezTo>
                    <a:pt x="393" y="4"/>
                    <a:pt x="393" y="4"/>
                    <a:pt x="393" y="4"/>
                  </a:cubicBezTo>
                  <a:cubicBezTo>
                    <a:pt x="393" y="190"/>
                    <a:pt x="393" y="190"/>
                    <a:pt x="393" y="190"/>
                  </a:cubicBezTo>
                  <a:cubicBezTo>
                    <a:pt x="393" y="193"/>
                    <a:pt x="393" y="193"/>
                    <a:pt x="393" y="193"/>
                  </a:cubicBezTo>
                  <a:cubicBezTo>
                    <a:pt x="396" y="193"/>
                    <a:pt x="396" y="193"/>
                    <a:pt x="396" y="193"/>
                  </a:cubicBezTo>
                  <a:cubicBezTo>
                    <a:pt x="417" y="193"/>
                    <a:pt x="417" y="193"/>
                    <a:pt x="417" y="193"/>
                  </a:cubicBezTo>
                  <a:cubicBezTo>
                    <a:pt x="420" y="193"/>
                    <a:pt x="420" y="193"/>
                    <a:pt x="420" y="193"/>
                  </a:cubicBezTo>
                  <a:cubicBezTo>
                    <a:pt x="420" y="190"/>
                    <a:pt x="420" y="190"/>
                    <a:pt x="420" y="190"/>
                  </a:cubicBezTo>
                  <a:cubicBezTo>
                    <a:pt x="420" y="127"/>
                    <a:pt x="420" y="127"/>
                    <a:pt x="420" y="127"/>
                  </a:cubicBezTo>
                  <a:cubicBezTo>
                    <a:pt x="462" y="127"/>
                    <a:pt x="462" y="127"/>
                    <a:pt x="462" y="127"/>
                  </a:cubicBezTo>
                  <a:cubicBezTo>
                    <a:pt x="500" y="127"/>
                    <a:pt x="538" y="108"/>
                    <a:pt x="538" y="64"/>
                  </a:cubicBezTo>
                  <a:close/>
                  <a:moveTo>
                    <a:pt x="420" y="26"/>
                  </a:moveTo>
                  <a:cubicBezTo>
                    <a:pt x="464" y="26"/>
                    <a:pt x="464" y="26"/>
                    <a:pt x="464" y="26"/>
                  </a:cubicBezTo>
                  <a:cubicBezTo>
                    <a:pt x="494" y="26"/>
                    <a:pt x="511" y="40"/>
                    <a:pt x="511" y="64"/>
                  </a:cubicBezTo>
                  <a:cubicBezTo>
                    <a:pt x="511" y="65"/>
                    <a:pt x="511" y="65"/>
                    <a:pt x="511" y="65"/>
                  </a:cubicBezTo>
                  <a:cubicBezTo>
                    <a:pt x="511" y="88"/>
                    <a:pt x="492" y="103"/>
                    <a:pt x="463" y="103"/>
                  </a:cubicBezTo>
                  <a:cubicBezTo>
                    <a:pt x="420" y="103"/>
                    <a:pt x="420" y="103"/>
                    <a:pt x="420" y="103"/>
                  </a:cubicBezTo>
                  <a:lnTo>
                    <a:pt x="420" y="26"/>
                  </a:lnTo>
                  <a:close/>
                  <a:moveTo>
                    <a:pt x="297" y="234"/>
                  </a:moveTo>
                  <a:cubicBezTo>
                    <a:pt x="295" y="234"/>
                    <a:pt x="295" y="234"/>
                    <a:pt x="295" y="234"/>
                  </a:cubicBezTo>
                  <a:cubicBezTo>
                    <a:pt x="295" y="237"/>
                    <a:pt x="295" y="237"/>
                    <a:pt x="295" y="237"/>
                  </a:cubicBezTo>
                  <a:cubicBezTo>
                    <a:pt x="295" y="251"/>
                    <a:pt x="295" y="251"/>
                    <a:pt x="295" y="251"/>
                  </a:cubicBezTo>
                  <a:cubicBezTo>
                    <a:pt x="295" y="254"/>
                    <a:pt x="295" y="254"/>
                    <a:pt x="295" y="254"/>
                  </a:cubicBezTo>
                  <a:cubicBezTo>
                    <a:pt x="297" y="254"/>
                    <a:pt x="297" y="254"/>
                    <a:pt x="297" y="254"/>
                  </a:cubicBezTo>
                  <a:cubicBezTo>
                    <a:pt x="341" y="254"/>
                    <a:pt x="341" y="254"/>
                    <a:pt x="341" y="254"/>
                  </a:cubicBezTo>
                  <a:cubicBezTo>
                    <a:pt x="341" y="376"/>
                    <a:pt x="341" y="376"/>
                    <a:pt x="341" y="376"/>
                  </a:cubicBezTo>
                  <a:cubicBezTo>
                    <a:pt x="341" y="378"/>
                    <a:pt x="341" y="378"/>
                    <a:pt x="341" y="378"/>
                  </a:cubicBezTo>
                  <a:cubicBezTo>
                    <a:pt x="344" y="378"/>
                    <a:pt x="344" y="378"/>
                    <a:pt x="344" y="378"/>
                  </a:cubicBezTo>
                  <a:cubicBezTo>
                    <a:pt x="360" y="378"/>
                    <a:pt x="360" y="378"/>
                    <a:pt x="360" y="378"/>
                  </a:cubicBezTo>
                  <a:cubicBezTo>
                    <a:pt x="362" y="378"/>
                    <a:pt x="362" y="378"/>
                    <a:pt x="362" y="378"/>
                  </a:cubicBezTo>
                  <a:cubicBezTo>
                    <a:pt x="362" y="376"/>
                    <a:pt x="362" y="376"/>
                    <a:pt x="362" y="376"/>
                  </a:cubicBezTo>
                  <a:cubicBezTo>
                    <a:pt x="362" y="254"/>
                    <a:pt x="362" y="254"/>
                    <a:pt x="362" y="254"/>
                  </a:cubicBezTo>
                  <a:cubicBezTo>
                    <a:pt x="406" y="254"/>
                    <a:pt x="406" y="254"/>
                    <a:pt x="406" y="254"/>
                  </a:cubicBezTo>
                  <a:cubicBezTo>
                    <a:pt x="409" y="254"/>
                    <a:pt x="409" y="254"/>
                    <a:pt x="409" y="254"/>
                  </a:cubicBezTo>
                  <a:cubicBezTo>
                    <a:pt x="409" y="251"/>
                    <a:pt x="409" y="251"/>
                    <a:pt x="409" y="251"/>
                  </a:cubicBezTo>
                  <a:cubicBezTo>
                    <a:pt x="409" y="237"/>
                    <a:pt x="409" y="237"/>
                    <a:pt x="409" y="237"/>
                  </a:cubicBezTo>
                  <a:cubicBezTo>
                    <a:pt x="409" y="234"/>
                    <a:pt x="409" y="234"/>
                    <a:pt x="409" y="234"/>
                  </a:cubicBezTo>
                  <a:cubicBezTo>
                    <a:pt x="406" y="234"/>
                    <a:pt x="406" y="234"/>
                    <a:pt x="406" y="234"/>
                  </a:cubicBezTo>
                  <a:lnTo>
                    <a:pt x="297" y="234"/>
                  </a:lnTo>
                  <a:close/>
                  <a:moveTo>
                    <a:pt x="832" y="235"/>
                  </a:moveTo>
                  <a:cubicBezTo>
                    <a:pt x="831" y="233"/>
                    <a:pt x="831" y="233"/>
                    <a:pt x="831" y="233"/>
                  </a:cubicBezTo>
                  <a:cubicBezTo>
                    <a:pt x="829" y="233"/>
                    <a:pt x="829" y="233"/>
                    <a:pt x="829" y="233"/>
                  </a:cubicBezTo>
                  <a:cubicBezTo>
                    <a:pt x="815" y="233"/>
                    <a:pt x="815" y="233"/>
                    <a:pt x="815" y="233"/>
                  </a:cubicBezTo>
                  <a:cubicBezTo>
                    <a:pt x="813" y="233"/>
                    <a:pt x="813" y="233"/>
                    <a:pt x="813" y="233"/>
                  </a:cubicBezTo>
                  <a:cubicBezTo>
                    <a:pt x="812" y="235"/>
                    <a:pt x="812" y="235"/>
                    <a:pt x="812" y="235"/>
                  </a:cubicBezTo>
                  <a:cubicBezTo>
                    <a:pt x="749" y="374"/>
                    <a:pt x="749" y="374"/>
                    <a:pt x="749" y="374"/>
                  </a:cubicBezTo>
                  <a:cubicBezTo>
                    <a:pt x="747" y="378"/>
                    <a:pt x="747" y="378"/>
                    <a:pt x="747" y="378"/>
                  </a:cubicBezTo>
                  <a:cubicBezTo>
                    <a:pt x="752" y="378"/>
                    <a:pt x="752" y="378"/>
                    <a:pt x="752" y="378"/>
                  </a:cubicBezTo>
                  <a:cubicBezTo>
                    <a:pt x="768" y="378"/>
                    <a:pt x="768" y="378"/>
                    <a:pt x="768" y="378"/>
                  </a:cubicBezTo>
                  <a:cubicBezTo>
                    <a:pt x="769" y="378"/>
                    <a:pt x="769" y="378"/>
                    <a:pt x="769" y="378"/>
                  </a:cubicBezTo>
                  <a:cubicBezTo>
                    <a:pt x="770" y="377"/>
                    <a:pt x="770" y="377"/>
                    <a:pt x="770" y="377"/>
                  </a:cubicBezTo>
                  <a:cubicBezTo>
                    <a:pt x="786" y="342"/>
                    <a:pt x="786" y="342"/>
                    <a:pt x="786" y="342"/>
                  </a:cubicBezTo>
                  <a:cubicBezTo>
                    <a:pt x="858" y="342"/>
                    <a:pt x="858" y="342"/>
                    <a:pt x="858" y="342"/>
                  </a:cubicBezTo>
                  <a:cubicBezTo>
                    <a:pt x="873" y="377"/>
                    <a:pt x="873" y="377"/>
                    <a:pt x="873" y="377"/>
                  </a:cubicBezTo>
                  <a:cubicBezTo>
                    <a:pt x="874" y="378"/>
                    <a:pt x="874" y="378"/>
                    <a:pt x="874" y="378"/>
                  </a:cubicBezTo>
                  <a:cubicBezTo>
                    <a:pt x="876" y="378"/>
                    <a:pt x="876" y="378"/>
                    <a:pt x="876" y="378"/>
                  </a:cubicBezTo>
                  <a:cubicBezTo>
                    <a:pt x="893" y="378"/>
                    <a:pt x="893" y="378"/>
                    <a:pt x="893" y="378"/>
                  </a:cubicBezTo>
                  <a:cubicBezTo>
                    <a:pt x="897" y="378"/>
                    <a:pt x="897" y="378"/>
                    <a:pt x="897" y="378"/>
                  </a:cubicBezTo>
                  <a:cubicBezTo>
                    <a:pt x="895" y="374"/>
                    <a:pt x="895" y="374"/>
                    <a:pt x="895" y="374"/>
                  </a:cubicBezTo>
                  <a:lnTo>
                    <a:pt x="832" y="235"/>
                  </a:lnTo>
                  <a:close/>
                  <a:moveTo>
                    <a:pt x="794" y="322"/>
                  </a:moveTo>
                  <a:cubicBezTo>
                    <a:pt x="822" y="261"/>
                    <a:pt x="822" y="261"/>
                    <a:pt x="822" y="261"/>
                  </a:cubicBezTo>
                  <a:cubicBezTo>
                    <a:pt x="849" y="322"/>
                    <a:pt x="849" y="322"/>
                    <a:pt x="849" y="322"/>
                  </a:cubicBezTo>
                  <a:lnTo>
                    <a:pt x="794" y="322"/>
                  </a:ln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sp>
          <p:nvSpPr>
            <p:cNvPr id="20" name="Freeform 7"/>
            <p:cNvSpPr>
              <a:spLocks noEditPoints="1"/>
            </p:cNvSpPr>
            <p:nvPr/>
          </p:nvSpPr>
          <p:spPr bwMode="auto">
            <a:xfrm>
              <a:off x="11823700" y="6656388"/>
              <a:ext cx="30163" cy="30162"/>
            </a:xfrm>
            <a:custGeom>
              <a:avLst/>
              <a:gdLst>
                <a:gd name="T0" fmla="*/ 0 w 67"/>
                <a:gd name="T1" fmla="*/ 34 h 67"/>
                <a:gd name="T2" fmla="*/ 0 w 67"/>
                <a:gd name="T3" fmla="*/ 33 h 67"/>
                <a:gd name="T4" fmla="*/ 34 w 67"/>
                <a:gd name="T5" fmla="*/ 0 h 67"/>
                <a:gd name="T6" fmla="*/ 67 w 67"/>
                <a:gd name="T7" fmla="*/ 33 h 67"/>
                <a:gd name="T8" fmla="*/ 67 w 67"/>
                <a:gd name="T9" fmla="*/ 33 h 67"/>
                <a:gd name="T10" fmla="*/ 34 w 67"/>
                <a:gd name="T11" fmla="*/ 67 h 67"/>
                <a:gd name="T12" fmla="*/ 0 w 67"/>
                <a:gd name="T13" fmla="*/ 34 h 67"/>
                <a:gd name="T14" fmla="*/ 64 w 67"/>
                <a:gd name="T15" fmla="*/ 33 h 67"/>
                <a:gd name="T16" fmla="*/ 64 w 67"/>
                <a:gd name="T17" fmla="*/ 33 h 67"/>
                <a:gd name="T18" fmla="*/ 34 w 67"/>
                <a:gd name="T19" fmla="*/ 3 h 67"/>
                <a:gd name="T20" fmla="*/ 3 w 67"/>
                <a:gd name="T21" fmla="*/ 33 h 67"/>
                <a:gd name="T22" fmla="*/ 3 w 67"/>
                <a:gd name="T23" fmla="*/ 34 h 67"/>
                <a:gd name="T24" fmla="*/ 34 w 67"/>
                <a:gd name="T25" fmla="*/ 64 h 67"/>
                <a:gd name="T26" fmla="*/ 64 w 67"/>
                <a:gd name="T27" fmla="*/ 33 h 67"/>
                <a:gd name="T28" fmla="*/ 21 w 67"/>
                <a:gd name="T29" fmla="*/ 15 h 67"/>
                <a:gd name="T30" fmla="*/ 36 w 67"/>
                <a:gd name="T31" fmla="*/ 15 h 67"/>
                <a:gd name="T32" fmla="*/ 46 w 67"/>
                <a:gd name="T33" fmla="*/ 19 h 67"/>
                <a:gd name="T34" fmla="*/ 49 w 67"/>
                <a:gd name="T35" fmla="*/ 26 h 67"/>
                <a:gd name="T36" fmla="*/ 49 w 67"/>
                <a:gd name="T37" fmla="*/ 26 h 67"/>
                <a:gd name="T38" fmla="*/ 40 w 67"/>
                <a:gd name="T39" fmla="*/ 36 h 67"/>
                <a:gd name="T40" fmla="*/ 51 w 67"/>
                <a:gd name="T41" fmla="*/ 50 h 67"/>
                <a:gd name="T42" fmla="*/ 44 w 67"/>
                <a:gd name="T43" fmla="*/ 50 h 67"/>
                <a:gd name="T44" fmla="*/ 34 w 67"/>
                <a:gd name="T45" fmla="*/ 37 h 67"/>
                <a:gd name="T46" fmla="*/ 34 w 67"/>
                <a:gd name="T47" fmla="*/ 37 h 67"/>
                <a:gd name="T48" fmla="*/ 26 w 67"/>
                <a:gd name="T49" fmla="*/ 37 h 67"/>
                <a:gd name="T50" fmla="*/ 26 w 67"/>
                <a:gd name="T51" fmla="*/ 50 h 67"/>
                <a:gd name="T52" fmla="*/ 21 w 67"/>
                <a:gd name="T53" fmla="*/ 50 h 67"/>
                <a:gd name="T54" fmla="*/ 21 w 67"/>
                <a:gd name="T55" fmla="*/ 15 h 67"/>
                <a:gd name="T56" fmla="*/ 35 w 67"/>
                <a:gd name="T57" fmla="*/ 32 h 67"/>
                <a:gd name="T58" fmla="*/ 44 w 67"/>
                <a:gd name="T59" fmla="*/ 26 h 67"/>
                <a:gd name="T60" fmla="*/ 44 w 67"/>
                <a:gd name="T61" fmla="*/ 26 h 67"/>
                <a:gd name="T62" fmla="*/ 36 w 67"/>
                <a:gd name="T63" fmla="*/ 20 h 67"/>
                <a:gd name="T64" fmla="*/ 26 w 67"/>
                <a:gd name="T65" fmla="*/ 20 h 67"/>
                <a:gd name="T66" fmla="*/ 26 w 67"/>
                <a:gd name="T67" fmla="*/ 32 h 67"/>
                <a:gd name="T68" fmla="*/ 35 w 67"/>
                <a:gd name="T69"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67">
                  <a:moveTo>
                    <a:pt x="0" y="34"/>
                  </a:moveTo>
                  <a:cubicBezTo>
                    <a:pt x="0" y="33"/>
                    <a:pt x="0" y="33"/>
                    <a:pt x="0" y="33"/>
                  </a:cubicBezTo>
                  <a:cubicBezTo>
                    <a:pt x="0" y="15"/>
                    <a:pt x="15" y="0"/>
                    <a:pt x="34" y="0"/>
                  </a:cubicBezTo>
                  <a:cubicBezTo>
                    <a:pt x="53" y="0"/>
                    <a:pt x="67" y="15"/>
                    <a:pt x="67" y="33"/>
                  </a:cubicBezTo>
                  <a:cubicBezTo>
                    <a:pt x="67" y="33"/>
                    <a:pt x="67" y="33"/>
                    <a:pt x="67" y="33"/>
                  </a:cubicBezTo>
                  <a:cubicBezTo>
                    <a:pt x="67" y="52"/>
                    <a:pt x="52" y="67"/>
                    <a:pt x="34" y="67"/>
                  </a:cubicBezTo>
                  <a:cubicBezTo>
                    <a:pt x="15" y="67"/>
                    <a:pt x="0" y="52"/>
                    <a:pt x="0" y="34"/>
                  </a:cubicBezTo>
                  <a:close/>
                  <a:moveTo>
                    <a:pt x="64" y="33"/>
                  </a:moveTo>
                  <a:cubicBezTo>
                    <a:pt x="64" y="33"/>
                    <a:pt x="64" y="33"/>
                    <a:pt x="64" y="33"/>
                  </a:cubicBezTo>
                  <a:cubicBezTo>
                    <a:pt x="64" y="17"/>
                    <a:pt x="51" y="3"/>
                    <a:pt x="34" y="3"/>
                  </a:cubicBezTo>
                  <a:cubicBezTo>
                    <a:pt x="16" y="3"/>
                    <a:pt x="3" y="17"/>
                    <a:pt x="3" y="33"/>
                  </a:cubicBezTo>
                  <a:cubicBezTo>
                    <a:pt x="3" y="34"/>
                    <a:pt x="3" y="34"/>
                    <a:pt x="3" y="34"/>
                  </a:cubicBezTo>
                  <a:cubicBezTo>
                    <a:pt x="3" y="50"/>
                    <a:pt x="16" y="64"/>
                    <a:pt x="34" y="64"/>
                  </a:cubicBezTo>
                  <a:cubicBezTo>
                    <a:pt x="51" y="64"/>
                    <a:pt x="64" y="50"/>
                    <a:pt x="64" y="33"/>
                  </a:cubicBezTo>
                  <a:close/>
                  <a:moveTo>
                    <a:pt x="21" y="15"/>
                  </a:moveTo>
                  <a:cubicBezTo>
                    <a:pt x="36" y="15"/>
                    <a:pt x="36" y="15"/>
                    <a:pt x="36" y="15"/>
                  </a:cubicBezTo>
                  <a:cubicBezTo>
                    <a:pt x="40" y="15"/>
                    <a:pt x="44" y="17"/>
                    <a:pt x="46" y="19"/>
                  </a:cubicBezTo>
                  <a:cubicBezTo>
                    <a:pt x="48" y="20"/>
                    <a:pt x="49" y="23"/>
                    <a:pt x="49" y="26"/>
                  </a:cubicBezTo>
                  <a:cubicBezTo>
                    <a:pt x="49" y="26"/>
                    <a:pt x="49" y="26"/>
                    <a:pt x="49" y="26"/>
                  </a:cubicBezTo>
                  <a:cubicBezTo>
                    <a:pt x="49" y="31"/>
                    <a:pt x="45" y="35"/>
                    <a:pt x="40" y="36"/>
                  </a:cubicBezTo>
                  <a:cubicBezTo>
                    <a:pt x="51" y="50"/>
                    <a:pt x="51" y="50"/>
                    <a:pt x="51" y="50"/>
                  </a:cubicBezTo>
                  <a:cubicBezTo>
                    <a:pt x="44" y="50"/>
                    <a:pt x="44" y="50"/>
                    <a:pt x="44" y="50"/>
                  </a:cubicBezTo>
                  <a:cubicBezTo>
                    <a:pt x="34" y="37"/>
                    <a:pt x="34" y="37"/>
                    <a:pt x="34" y="37"/>
                  </a:cubicBezTo>
                  <a:cubicBezTo>
                    <a:pt x="34" y="37"/>
                    <a:pt x="34" y="37"/>
                    <a:pt x="34" y="37"/>
                  </a:cubicBezTo>
                  <a:cubicBezTo>
                    <a:pt x="26" y="37"/>
                    <a:pt x="26" y="37"/>
                    <a:pt x="26" y="37"/>
                  </a:cubicBezTo>
                  <a:cubicBezTo>
                    <a:pt x="26" y="50"/>
                    <a:pt x="26" y="50"/>
                    <a:pt x="26" y="50"/>
                  </a:cubicBezTo>
                  <a:cubicBezTo>
                    <a:pt x="21" y="50"/>
                    <a:pt x="21" y="50"/>
                    <a:pt x="21" y="50"/>
                  </a:cubicBezTo>
                  <a:lnTo>
                    <a:pt x="21" y="15"/>
                  </a:lnTo>
                  <a:close/>
                  <a:moveTo>
                    <a:pt x="35" y="32"/>
                  </a:moveTo>
                  <a:cubicBezTo>
                    <a:pt x="40" y="32"/>
                    <a:pt x="44" y="30"/>
                    <a:pt x="44" y="26"/>
                  </a:cubicBezTo>
                  <a:cubicBezTo>
                    <a:pt x="44" y="26"/>
                    <a:pt x="44" y="26"/>
                    <a:pt x="44" y="26"/>
                  </a:cubicBezTo>
                  <a:cubicBezTo>
                    <a:pt x="44" y="22"/>
                    <a:pt x="41" y="20"/>
                    <a:pt x="36" y="20"/>
                  </a:cubicBezTo>
                  <a:cubicBezTo>
                    <a:pt x="26" y="20"/>
                    <a:pt x="26" y="20"/>
                    <a:pt x="26" y="20"/>
                  </a:cubicBezTo>
                  <a:cubicBezTo>
                    <a:pt x="26" y="32"/>
                    <a:pt x="26" y="32"/>
                    <a:pt x="26" y="32"/>
                  </a:cubicBezTo>
                  <a:lnTo>
                    <a:pt x="35" y="32"/>
                  </a:ln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grpSp>
    </p:spTree>
    <p:extLst>
      <p:ext uri="{BB962C8B-B14F-4D97-AF65-F5344CB8AC3E}">
        <p14:creationId xmlns:p14="http://schemas.microsoft.com/office/powerpoint/2010/main" val="1043466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spcBef>
          <a:spcPts val="600"/>
        </a:spcBef>
        <a:buClr>
          <a:schemeClr val="accent1"/>
        </a:buClr>
        <a:buFont typeface="Wingdings" pitchFamily="2" charset="2"/>
        <a:buChar char="§"/>
        <a:defRPr sz="2200" kern="1200">
          <a:solidFill>
            <a:schemeClr val="tx1"/>
          </a:solidFill>
          <a:latin typeface="+mn-lt"/>
          <a:ea typeface="+mn-ea"/>
          <a:cs typeface="+mn-cs"/>
        </a:defRPr>
      </a:lvl1pPr>
      <a:lvl2pPr marL="457200" indent="-228600" algn="l" defTabSz="914400" rtl="0" eaLnBrk="1" latinLnBrk="0" hangingPunct="1">
        <a:spcBef>
          <a:spcPts val="600"/>
        </a:spcBef>
        <a:buClr>
          <a:srgbClr val="8B8D8E"/>
        </a:buClr>
        <a:buSzPct val="65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
          <a:schemeClr val="accent6"/>
        </a:buClr>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4pPr>
      <a:lvl5pPr marL="11430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5pPr>
      <a:lvl6pPr marL="13716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6pPr>
      <a:lvl7pPr marL="16002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7pPr>
      <a:lvl8pPr marL="18288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8pPr>
      <a:lvl9pPr marL="2057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5ACBF0"/>
          </p15:clr>
        </p15:guide>
        <p15:guide id="3" pos="7439">
          <p15:clr>
            <a:srgbClr val="5ACBF0"/>
          </p15:clr>
        </p15:guide>
        <p15:guide id="4" pos="239">
          <p15:clr>
            <a:srgbClr val="5ACBF0"/>
          </p15:clr>
        </p15:guide>
        <p15:guide id="5" orient="horz" pos="391">
          <p15:clr>
            <a:srgbClr val="5ACBF0"/>
          </p15:clr>
        </p15:guide>
        <p15:guide id="6" orient="horz" pos="394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Box 15"/>
          <p:cNvSpPr txBox="1"/>
          <p:nvPr/>
        </p:nvSpPr>
        <p:spPr>
          <a:xfrm>
            <a:off x="503051" y="6577142"/>
            <a:ext cx="1682542" cy="164592"/>
          </a:xfrm>
          <a:prstGeom prst="rect">
            <a:avLst/>
          </a:prstGeom>
          <a:noFill/>
        </p:spPr>
        <p:txBody>
          <a:bodyPr wrap="none"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endParaRPr kumimoji="0" sz="800" b="0" i="0" u="none" strike="noStrike" kern="0" cap="none" spc="0" normalizeH="0" baseline="0">
              <a:ln>
                <a:noFill/>
              </a:ln>
              <a:solidFill>
                <a:srgbClr val="D22630"/>
              </a:solidFill>
              <a:effectLst/>
              <a:uLnTx/>
              <a:uFillTx/>
              <a:latin typeface="+mn-lt"/>
              <a:ea typeface="+mn-ea"/>
              <a:cs typeface="+mn-cs"/>
            </a:endParaRPr>
          </a:p>
        </p:txBody>
      </p:sp>
      <p:sp>
        <p:nvSpPr>
          <p:cNvPr id="2" name="Title Placeholder 1"/>
          <p:cNvSpPr>
            <a:spLocks noGrp="1"/>
          </p:cNvSpPr>
          <p:nvPr>
            <p:ph type="title"/>
          </p:nvPr>
        </p:nvSpPr>
        <p:spPr>
          <a:xfrm>
            <a:off x="274392" y="178814"/>
            <a:ext cx="11460416" cy="584775"/>
          </a:xfrm>
          <a:prstGeom prst="rect">
            <a:avLst/>
          </a:prstGeom>
        </p:spPr>
        <p:txBody>
          <a:bodyPr vert="horz" lIns="91440" tIns="45720" rIns="91440" bIns="45720" rtlCol="0" anchor="t">
            <a:noAutofit/>
          </a:bodyPr>
          <a:lstStyle/>
          <a:p>
            <a:r>
              <a:rPr lang="en-US"/>
              <a:t>Click to edit Master title style</a:t>
            </a:r>
            <a:endParaRPr/>
          </a:p>
        </p:txBody>
      </p:sp>
      <p:sp>
        <p:nvSpPr>
          <p:cNvPr id="3" name="Text Placeholder 2"/>
          <p:cNvSpPr>
            <a:spLocks noGrp="1"/>
          </p:cNvSpPr>
          <p:nvPr>
            <p:ph type="body" idx="1"/>
          </p:nvPr>
        </p:nvSpPr>
        <p:spPr>
          <a:xfrm>
            <a:off x="274392" y="886123"/>
            <a:ext cx="11460416" cy="524004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250023" y="6577142"/>
            <a:ext cx="976154" cy="164592"/>
          </a:xfrm>
          <a:prstGeom prst="rect">
            <a:avLst/>
          </a:prstGeom>
        </p:spPr>
        <p:txBody>
          <a:bodyPr vert="horz" lIns="91440" tIns="45720" rIns="91440" bIns="45720" rtlCol="0" anchor="ctr"/>
          <a:lstStyle>
            <a:lvl1pPr algn="r">
              <a:defRPr sz="800">
                <a:solidFill>
                  <a:srgbClr val="6A737B"/>
                </a:solidFill>
              </a:defRPr>
            </a:lvl1pPr>
          </a:lstStyle>
          <a:p>
            <a:endParaRPr/>
          </a:p>
        </p:txBody>
      </p:sp>
      <p:sp>
        <p:nvSpPr>
          <p:cNvPr id="5" name="Footer Placeholder 4"/>
          <p:cNvSpPr>
            <a:spLocks noGrp="1"/>
          </p:cNvSpPr>
          <p:nvPr>
            <p:ph type="ftr" sz="quarter" idx="3"/>
          </p:nvPr>
        </p:nvSpPr>
        <p:spPr>
          <a:xfrm>
            <a:off x="2542694" y="6577142"/>
            <a:ext cx="3018306" cy="164592"/>
          </a:xfrm>
          <a:prstGeom prst="rect">
            <a:avLst/>
          </a:prstGeom>
        </p:spPr>
        <p:txBody>
          <a:bodyPr vert="horz" lIns="91440" tIns="45720" rIns="91440" bIns="45720" rtlCol="0" anchor="ctr"/>
          <a:lstStyle>
            <a:lvl1pPr algn="l">
              <a:defRPr sz="800">
                <a:solidFill>
                  <a:srgbClr val="6A737B"/>
                </a:solidFill>
              </a:defRPr>
            </a:lvl1pPr>
          </a:lstStyle>
          <a:p>
            <a:endParaRPr/>
          </a:p>
        </p:txBody>
      </p:sp>
      <p:sp>
        <p:nvSpPr>
          <p:cNvPr id="6" name="Slide Number Placeholder 5"/>
          <p:cNvSpPr>
            <a:spLocks noGrp="1"/>
          </p:cNvSpPr>
          <p:nvPr>
            <p:ph type="sldNum" sz="quarter" idx="4"/>
          </p:nvPr>
        </p:nvSpPr>
        <p:spPr>
          <a:xfrm>
            <a:off x="274392" y="6577142"/>
            <a:ext cx="72963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a:p>
        </p:txBody>
      </p:sp>
      <p:grpSp>
        <p:nvGrpSpPr>
          <p:cNvPr id="17" name="Group 16"/>
          <p:cNvGrpSpPr/>
          <p:nvPr/>
        </p:nvGrpSpPr>
        <p:grpSpPr>
          <a:xfrm>
            <a:off x="11067122" y="6540796"/>
            <a:ext cx="786018" cy="198437"/>
            <a:chOff x="11068050" y="6488113"/>
            <a:chExt cx="785813" cy="198437"/>
          </a:xfrm>
        </p:grpSpPr>
        <p:sp>
          <p:nvSpPr>
            <p:cNvPr id="18" name="Freeform 5"/>
            <p:cNvSpPr>
              <a:spLocks noEditPoints="1"/>
            </p:cNvSpPr>
            <p:nvPr/>
          </p:nvSpPr>
          <p:spPr bwMode="auto">
            <a:xfrm>
              <a:off x="11068050" y="6488113"/>
              <a:ext cx="198438" cy="198437"/>
            </a:xfrm>
            <a:custGeom>
              <a:avLst/>
              <a:gdLst>
                <a:gd name="T0" fmla="*/ 286 w 442"/>
                <a:gd name="T1" fmla="*/ 62 h 439"/>
                <a:gd name="T2" fmla="*/ 91 w 442"/>
                <a:gd name="T3" fmla="*/ 61 h 439"/>
                <a:gd name="T4" fmla="*/ 60 w 442"/>
                <a:gd name="T5" fmla="*/ 92 h 439"/>
                <a:gd name="T6" fmla="*/ 286 w 442"/>
                <a:gd name="T7" fmla="*/ 92 h 439"/>
                <a:gd name="T8" fmla="*/ 348 w 442"/>
                <a:gd name="T9" fmla="*/ 153 h 439"/>
                <a:gd name="T10" fmla="*/ 348 w 442"/>
                <a:gd name="T11" fmla="*/ 439 h 439"/>
                <a:gd name="T12" fmla="*/ 379 w 442"/>
                <a:gd name="T13" fmla="*/ 439 h 439"/>
                <a:gd name="T14" fmla="*/ 380 w 442"/>
                <a:gd name="T15" fmla="*/ 153 h 439"/>
                <a:gd name="T16" fmla="*/ 286 w 442"/>
                <a:gd name="T17" fmla="*/ 62 h 439"/>
                <a:gd name="T18" fmla="*/ 442 w 442"/>
                <a:gd name="T19" fmla="*/ 439 h 439"/>
                <a:gd name="T20" fmla="*/ 442 w 442"/>
                <a:gd name="T21" fmla="*/ 153 h 439"/>
                <a:gd name="T22" fmla="*/ 286 w 442"/>
                <a:gd name="T23" fmla="*/ 0 h 439"/>
                <a:gd name="T24" fmla="*/ 151 w 442"/>
                <a:gd name="T25" fmla="*/ 0 h 439"/>
                <a:gd name="T26" fmla="*/ 121 w 442"/>
                <a:gd name="T27" fmla="*/ 31 h 439"/>
                <a:gd name="T28" fmla="*/ 286 w 442"/>
                <a:gd name="T29" fmla="*/ 31 h 439"/>
                <a:gd name="T30" fmla="*/ 411 w 442"/>
                <a:gd name="T31" fmla="*/ 153 h 439"/>
                <a:gd name="T32" fmla="*/ 411 w 442"/>
                <a:gd name="T33" fmla="*/ 439 h 439"/>
                <a:gd name="T34" fmla="*/ 442 w 442"/>
                <a:gd name="T35" fmla="*/ 439 h 439"/>
                <a:gd name="T36" fmla="*/ 286 w 442"/>
                <a:gd name="T37" fmla="*/ 123 h 439"/>
                <a:gd name="T38" fmla="*/ 30 w 442"/>
                <a:gd name="T39" fmla="*/ 122 h 439"/>
                <a:gd name="T40" fmla="*/ 0 w 442"/>
                <a:gd name="T41" fmla="*/ 153 h 439"/>
                <a:gd name="T42" fmla="*/ 0 w 442"/>
                <a:gd name="T43" fmla="*/ 153 h 439"/>
                <a:gd name="T44" fmla="*/ 0 w 442"/>
                <a:gd name="T45" fmla="*/ 153 h 439"/>
                <a:gd name="T46" fmla="*/ 0 w 442"/>
                <a:gd name="T47" fmla="*/ 286 h 439"/>
                <a:gd name="T48" fmla="*/ 136 w 442"/>
                <a:gd name="T49" fmla="*/ 438 h 439"/>
                <a:gd name="T50" fmla="*/ 165 w 442"/>
                <a:gd name="T51" fmla="*/ 409 h 439"/>
                <a:gd name="T52" fmla="*/ 156 w 442"/>
                <a:gd name="T53" fmla="*/ 408 h 439"/>
                <a:gd name="T54" fmla="*/ 31 w 442"/>
                <a:gd name="T55" fmla="*/ 286 h 439"/>
                <a:gd name="T56" fmla="*/ 31 w 442"/>
                <a:gd name="T57" fmla="*/ 153 h 439"/>
                <a:gd name="T58" fmla="*/ 62 w 442"/>
                <a:gd name="T59" fmla="*/ 153 h 439"/>
                <a:gd name="T60" fmla="*/ 62 w 442"/>
                <a:gd name="T61" fmla="*/ 286 h 439"/>
                <a:gd name="T62" fmla="*/ 156 w 442"/>
                <a:gd name="T63" fmla="*/ 378 h 439"/>
                <a:gd name="T64" fmla="*/ 195 w 442"/>
                <a:gd name="T65" fmla="*/ 378 h 439"/>
                <a:gd name="T66" fmla="*/ 225 w 442"/>
                <a:gd name="T67" fmla="*/ 347 h 439"/>
                <a:gd name="T68" fmla="*/ 156 w 442"/>
                <a:gd name="T69" fmla="*/ 347 h 439"/>
                <a:gd name="T70" fmla="*/ 94 w 442"/>
                <a:gd name="T71" fmla="*/ 286 h 439"/>
                <a:gd name="T72" fmla="*/ 94 w 442"/>
                <a:gd name="T73" fmla="*/ 153 h 439"/>
                <a:gd name="T74" fmla="*/ 125 w 442"/>
                <a:gd name="T75" fmla="*/ 153 h 439"/>
                <a:gd name="T76" fmla="*/ 125 w 442"/>
                <a:gd name="T77" fmla="*/ 286 h 439"/>
                <a:gd name="T78" fmla="*/ 156 w 442"/>
                <a:gd name="T79" fmla="*/ 317 h 439"/>
                <a:gd name="T80" fmla="*/ 256 w 442"/>
                <a:gd name="T81" fmla="*/ 317 h 439"/>
                <a:gd name="T82" fmla="*/ 286 w 442"/>
                <a:gd name="T83" fmla="*/ 286 h 439"/>
                <a:gd name="T84" fmla="*/ 156 w 442"/>
                <a:gd name="T85" fmla="*/ 286 h 439"/>
                <a:gd name="T86" fmla="*/ 156 w 442"/>
                <a:gd name="T87" fmla="*/ 153 h 439"/>
                <a:gd name="T88" fmla="*/ 286 w 442"/>
                <a:gd name="T89" fmla="*/ 153 h 439"/>
                <a:gd name="T90" fmla="*/ 286 w 442"/>
                <a:gd name="T91" fmla="*/ 439 h 439"/>
                <a:gd name="T92" fmla="*/ 317 w 442"/>
                <a:gd name="T93" fmla="*/ 439 h 439"/>
                <a:gd name="T94" fmla="*/ 317 w 442"/>
                <a:gd name="T95" fmla="*/ 153 h 439"/>
                <a:gd name="T96" fmla="*/ 286 w 442"/>
                <a:gd name="T97" fmla="*/ 12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2" h="439">
                  <a:moveTo>
                    <a:pt x="286" y="62"/>
                  </a:moveTo>
                  <a:cubicBezTo>
                    <a:pt x="91" y="61"/>
                    <a:pt x="91" y="61"/>
                    <a:pt x="91" y="61"/>
                  </a:cubicBezTo>
                  <a:cubicBezTo>
                    <a:pt x="60" y="92"/>
                    <a:pt x="60" y="92"/>
                    <a:pt x="60" y="92"/>
                  </a:cubicBezTo>
                  <a:cubicBezTo>
                    <a:pt x="286" y="92"/>
                    <a:pt x="286" y="92"/>
                    <a:pt x="286" y="92"/>
                  </a:cubicBezTo>
                  <a:cubicBezTo>
                    <a:pt x="320" y="92"/>
                    <a:pt x="348" y="119"/>
                    <a:pt x="348" y="153"/>
                  </a:cubicBezTo>
                  <a:cubicBezTo>
                    <a:pt x="348" y="439"/>
                    <a:pt x="348" y="439"/>
                    <a:pt x="348" y="439"/>
                  </a:cubicBezTo>
                  <a:cubicBezTo>
                    <a:pt x="379" y="439"/>
                    <a:pt x="379" y="439"/>
                    <a:pt x="379" y="439"/>
                  </a:cubicBezTo>
                  <a:cubicBezTo>
                    <a:pt x="380" y="153"/>
                    <a:pt x="380" y="153"/>
                    <a:pt x="380" y="153"/>
                  </a:cubicBezTo>
                  <a:cubicBezTo>
                    <a:pt x="380" y="103"/>
                    <a:pt x="338" y="62"/>
                    <a:pt x="286" y="62"/>
                  </a:cubicBezTo>
                  <a:close/>
                  <a:moveTo>
                    <a:pt x="442" y="439"/>
                  </a:moveTo>
                  <a:cubicBezTo>
                    <a:pt x="442" y="153"/>
                    <a:pt x="442" y="153"/>
                    <a:pt x="442" y="153"/>
                  </a:cubicBezTo>
                  <a:cubicBezTo>
                    <a:pt x="442" y="69"/>
                    <a:pt x="372" y="0"/>
                    <a:pt x="286" y="0"/>
                  </a:cubicBezTo>
                  <a:cubicBezTo>
                    <a:pt x="151" y="0"/>
                    <a:pt x="151" y="0"/>
                    <a:pt x="151" y="0"/>
                  </a:cubicBezTo>
                  <a:cubicBezTo>
                    <a:pt x="121" y="31"/>
                    <a:pt x="121" y="31"/>
                    <a:pt x="121" y="31"/>
                  </a:cubicBezTo>
                  <a:cubicBezTo>
                    <a:pt x="286" y="31"/>
                    <a:pt x="286" y="31"/>
                    <a:pt x="286" y="31"/>
                  </a:cubicBezTo>
                  <a:cubicBezTo>
                    <a:pt x="355" y="31"/>
                    <a:pt x="411" y="86"/>
                    <a:pt x="411" y="153"/>
                  </a:cubicBezTo>
                  <a:cubicBezTo>
                    <a:pt x="411" y="439"/>
                    <a:pt x="411" y="439"/>
                    <a:pt x="411" y="439"/>
                  </a:cubicBezTo>
                  <a:lnTo>
                    <a:pt x="442" y="439"/>
                  </a:lnTo>
                  <a:close/>
                  <a:moveTo>
                    <a:pt x="286" y="123"/>
                  </a:moveTo>
                  <a:cubicBezTo>
                    <a:pt x="30" y="122"/>
                    <a:pt x="30" y="122"/>
                    <a:pt x="30" y="122"/>
                  </a:cubicBezTo>
                  <a:cubicBezTo>
                    <a:pt x="0" y="153"/>
                    <a:pt x="0" y="153"/>
                    <a:pt x="0" y="153"/>
                  </a:cubicBezTo>
                  <a:cubicBezTo>
                    <a:pt x="0" y="153"/>
                    <a:pt x="0" y="153"/>
                    <a:pt x="0" y="153"/>
                  </a:cubicBezTo>
                  <a:cubicBezTo>
                    <a:pt x="0" y="153"/>
                    <a:pt x="0" y="153"/>
                    <a:pt x="0" y="153"/>
                  </a:cubicBezTo>
                  <a:cubicBezTo>
                    <a:pt x="0" y="286"/>
                    <a:pt x="0" y="286"/>
                    <a:pt x="0" y="286"/>
                  </a:cubicBezTo>
                  <a:cubicBezTo>
                    <a:pt x="0" y="364"/>
                    <a:pt x="59" y="428"/>
                    <a:pt x="136" y="438"/>
                  </a:cubicBezTo>
                  <a:cubicBezTo>
                    <a:pt x="165" y="409"/>
                    <a:pt x="165" y="409"/>
                    <a:pt x="165" y="409"/>
                  </a:cubicBezTo>
                  <a:cubicBezTo>
                    <a:pt x="156" y="408"/>
                    <a:pt x="156" y="408"/>
                    <a:pt x="156" y="408"/>
                  </a:cubicBezTo>
                  <a:cubicBezTo>
                    <a:pt x="87" y="408"/>
                    <a:pt x="31" y="354"/>
                    <a:pt x="31" y="286"/>
                  </a:cubicBezTo>
                  <a:cubicBezTo>
                    <a:pt x="31" y="153"/>
                    <a:pt x="31" y="153"/>
                    <a:pt x="31" y="153"/>
                  </a:cubicBezTo>
                  <a:cubicBezTo>
                    <a:pt x="62" y="153"/>
                    <a:pt x="62" y="153"/>
                    <a:pt x="62" y="153"/>
                  </a:cubicBezTo>
                  <a:cubicBezTo>
                    <a:pt x="62" y="286"/>
                    <a:pt x="62" y="286"/>
                    <a:pt x="62" y="286"/>
                  </a:cubicBezTo>
                  <a:cubicBezTo>
                    <a:pt x="62" y="337"/>
                    <a:pt x="104" y="378"/>
                    <a:pt x="156" y="378"/>
                  </a:cubicBezTo>
                  <a:cubicBezTo>
                    <a:pt x="195" y="378"/>
                    <a:pt x="195" y="378"/>
                    <a:pt x="195" y="378"/>
                  </a:cubicBezTo>
                  <a:cubicBezTo>
                    <a:pt x="225" y="347"/>
                    <a:pt x="225" y="347"/>
                    <a:pt x="225" y="347"/>
                  </a:cubicBezTo>
                  <a:cubicBezTo>
                    <a:pt x="156" y="347"/>
                    <a:pt x="156" y="347"/>
                    <a:pt x="156" y="347"/>
                  </a:cubicBezTo>
                  <a:cubicBezTo>
                    <a:pt x="122" y="347"/>
                    <a:pt x="94" y="320"/>
                    <a:pt x="94" y="286"/>
                  </a:cubicBezTo>
                  <a:cubicBezTo>
                    <a:pt x="94" y="153"/>
                    <a:pt x="94" y="153"/>
                    <a:pt x="94" y="153"/>
                  </a:cubicBezTo>
                  <a:cubicBezTo>
                    <a:pt x="125" y="153"/>
                    <a:pt x="125" y="153"/>
                    <a:pt x="125" y="153"/>
                  </a:cubicBezTo>
                  <a:cubicBezTo>
                    <a:pt x="125" y="286"/>
                    <a:pt x="125" y="286"/>
                    <a:pt x="125" y="286"/>
                  </a:cubicBezTo>
                  <a:cubicBezTo>
                    <a:pt x="125" y="303"/>
                    <a:pt x="139" y="317"/>
                    <a:pt x="156" y="317"/>
                  </a:cubicBezTo>
                  <a:cubicBezTo>
                    <a:pt x="256" y="317"/>
                    <a:pt x="256" y="317"/>
                    <a:pt x="256" y="317"/>
                  </a:cubicBezTo>
                  <a:cubicBezTo>
                    <a:pt x="286" y="286"/>
                    <a:pt x="286" y="286"/>
                    <a:pt x="286" y="286"/>
                  </a:cubicBezTo>
                  <a:cubicBezTo>
                    <a:pt x="156" y="286"/>
                    <a:pt x="156" y="286"/>
                    <a:pt x="156" y="286"/>
                  </a:cubicBezTo>
                  <a:cubicBezTo>
                    <a:pt x="156" y="153"/>
                    <a:pt x="156" y="153"/>
                    <a:pt x="156" y="153"/>
                  </a:cubicBezTo>
                  <a:cubicBezTo>
                    <a:pt x="286" y="153"/>
                    <a:pt x="286" y="153"/>
                    <a:pt x="286" y="153"/>
                  </a:cubicBezTo>
                  <a:cubicBezTo>
                    <a:pt x="286" y="439"/>
                    <a:pt x="286" y="439"/>
                    <a:pt x="286" y="439"/>
                  </a:cubicBezTo>
                  <a:cubicBezTo>
                    <a:pt x="317" y="439"/>
                    <a:pt x="317" y="439"/>
                    <a:pt x="317" y="439"/>
                  </a:cubicBezTo>
                  <a:cubicBezTo>
                    <a:pt x="317" y="153"/>
                    <a:pt x="317" y="153"/>
                    <a:pt x="317" y="153"/>
                  </a:cubicBezTo>
                  <a:cubicBezTo>
                    <a:pt x="317" y="136"/>
                    <a:pt x="303" y="123"/>
                    <a:pt x="286" y="123"/>
                  </a:cubicBez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sp>
          <p:nvSpPr>
            <p:cNvPr id="19" name="Freeform 6"/>
            <p:cNvSpPr>
              <a:spLocks noEditPoints="1"/>
            </p:cNvSpPr>
            <p:nvPr/>
          </p:nvSpPr>
          <p:spPr bwMode="auto">
            <a:xfrm>
              <a:off x="11307763" y="6516688"/>
              <a:ext cx="501650" cy="169862"/>
            </a:xfrm>
            <a:custGeom>
              <a:avLst/>
              <a:gdLst>
                <a:gd name="T0" fmla="*/ 899 w 1115"/>
                <a:gd name="T1" fmla="*/ 87 h 380"/>
                <a:gd name="T2" fmla="*/ 911 w 1115"/>
                <a:gd name="T3" fmla="*/ 26 h 380"/>
                <a:gd name="T4" fmla="*/ 772 w 1115"/>
                <a:gd name="T5" fmla="*/ 2 h 380"/>
                <a:gd name="T6" fmla="*/ 913 w 1115"/>
                <a:gd name="T7" fmla="*/ 193 h 380"/>
                <a:gd name="T8" fmla="*/ 130 w 1115"/>
                <a:gd name="T9" fmla="*/ 234 h 380"/>
                <a:gd name="T10" fmla="*/ 30 w 1115"/>
                <a:gd name="T11" fmla="*/ 234 h 380"/>
                <a:gd name="T12" fmla="*/ 14 w 1115"/>
                <a:gd name="T13" fmla="*/ 378 h 380"/>
                <a:gd name="T14" fmla="*/ 78 w 1115"/>
                <a:gd name="T15" fmla="*/ 340 h 380"/>
                <a:gd name="T16" fmla="*/ 128 w 1115"/>
                <a:gd name="T17" fmla="*/ 376 h 380"/>
                <a:gd name="T18" fmla="*/ 149 w 1115"/>
                <a:gd name="T19" fmla="*/ 237 h 380"/>
                <a:gd name="T20" fmla="*/ 937 w 1115"/>
                <a:gd name="T21" fmla="*/ 234 h 380"/>
                <a:gd name="T22" fmla="*/ 916 w 1115"/>
                <a:gd name="T23" fmla="*/ 378 h 380"/>
                <a:gd name="T24" fmla="*/ 991 w 1115"/>
                <a:gd name="T25" fmla="*/ 358 h 380"/>
                <a:gd name="T26" fmla="*/ 147 w 1115"/>
                <a:gd name="T27" fmla="*/ 144 h 380"/>
                <a:gd name="T28" fmla="*/ 196 w 1115"/>
                <a:gd name="T29" fmla="*/ 189 h 380"/>
                <a:gd name="T30" fmla="*/ 87 w 1115"/>
                <a:gd name="T31" fmla="*/ 2 h 380"/>
                <a:gd name="T32" fmla="*/ 99 w 1115"/>
                <a:gd name="T33" fmla="*/ 34 h 380"/>
                <a:gd name="T34" fmla="*/ 248 w 1115"/>
                <a:gd name="T35" fmla="*/ 190 h 380"/>
                <a:gd name="T36" fmla="*/ 225 w 1115"/>
                <a:gd name="T37" fmla="*/ 2 h 380"/>
                <a:gd name="T38" fmla="*/ 246 w 1115"/>
                <a:gd name="T39" fmla="*/ 193 h 380"/>
                <a:gd name="T40" fmla="*/ 248 w 1115"/>
                <a:gd name="T41" fmla="*/ 103 h 380"/>
                <a:gd name="T42" fmla="*/ 728 w 1115"/>
                <a:gd name="T43" fmla="*/ 2 h 380"/>
                <a:gd name="T44" fmla="*/ 707 w 1115"/>
                <a:gd name="T45" fmla="*/ 193 h 380"/>
                <a:gd name="T46" fmla="*/ 1059 w 1115"/>
                <a:gd name="T47" fmla="*/ 252 h 380"/>
                <a:gd name="T48" fmla="*/ 1109 w 1115"/>
                <a:gd name="T49" fmla="*/ 250 h 380"/>
                <a:gd name="T50" fmla="*/ 1093 w 1115"/>
                <a:gd name="T51" fmla="*/ 340 h 380"/>
                <a:gd name="T52" fmla="*/ 1004 w 1115"/>
                <a:gd name="T53" fmla="*/ 356 h 380"/>
                <a:gd name="T54" fmla="*/ 1012 w 1115"/>
                <a:gd name="T55" fmla="*/ 193 h 380"/>
                <a:gd name="T56" fmla="*/ 945 w 1115"/>
                <a:gd name="T57" fmla="*/ 4 h 380"/>
                <a:gd name="T58" fmla="*/ 1012 w 1115"/>
                <a:gd name="T59" fmla="*/ 26 h 380"/>
                <a:gd name="T60" fmla="*/ 252 w 1115"/>
                <a:gd name="T61" fmla="*/ 235 h 380"/>
                <a:gd name="T62" fmla="*/ 170 w 1115"/>
                <a:gd name="T63" fmla="*/ 374 h 380"/>
                <a:gd name="T64" fmla="*/ 206 w 1115"/>
                <a:gd name="T65" fmla="*/ 342 h 380"/>
                <a:gd name="T66" fmla="*/ 317 w 1115"/>
                <a:gd name="T67" fmla="*/ 378 h 380"/>
                <a:gd name="T68" fmla="*/ 215 w 1115"/>
                <a:gd name="T69" fmla="*/ 322 h 380"/>
                <a:gd name="T70" fmla="*/ 590 w 1115"/>
                <a:gd name="T71" fmla="*/ 168 h 380"/>
                <a:gd name="T72" fmla="*/ 564 w 1115"/>
                <a:gd name="T73" fmla="*/ 4 h 380"/>
                <a:gd name="T74" fmla="*/ 643 w 1115"/>
                <a:gd name="T75" fmla="*/ 321 h 380"/>
                <a:gd name="T76" fmla="*/ 563 w 1115"/>
                <a:gd name="T77" fmla="*/ 234 h 380"/>
                <a:gd name="T78" fmla="*/ 584 w 1115"/>
                <a:gd name="T79" fmla="*/ 378 h 380"/>
                <a:gd name="T80" fmla="*/ 661 w 1115"/>
                <a:gd name="T81" fmla="*/ 378 h 380"/>
                <a:gd name="T82" fmla="*/ 584 w 1115"/>
                <a:gd name="T83" fmla="*/ 254 h 380"/>
                <a:gd name="T84" fmla="*/ 451 w 1115"/>
                <a:gd name="T85" fmla="*/ 359 h 380"/>
                <a:gd name="T86" fmla="*/ 527 w 1115"/>
                <a:gd name="T87" fmla="*/ 296 h 380"/>
                <a:gd name="T88" fmla="*/ 536 w 1115"/>
                <a:gd name="T89" fmla="*/ 251 h 380"/>
                <a:gd name="T90" fmla="*/ 430 w 1115"/>
                <a:gd name="T91" fmla="*/ 237 h 380"/>
                <a:gd name="T92" fmla="*/ 537 w 1115"/>
                <a:gd name="T93" fmla="*/ 376 h 380"/>
                <a:gd name="T94" fmla="*/ 707 w 1115"/>
                <a:gd name="T95" fmla="*/ 234 h 380"/>
                <a:gd name="T96" fmla="*/ 728 w 1115"/>
                <a:gd name="T97" fmla="*/ 378 h 380"/>
                <a:gd name="T98" fmla="*/ 538 w 1115"/>
                <a:gd name="T99" fmla="*/ 64 h 380"/>
                <a:gd name="T100" fmla="*/ 393 w 1115"/>
                <a:gd name="T101" fmla="*/ 190 h 380"/>
                <a:gd name="T102" fmla="*/ 420 w 1115"/>
                <a:gd name="T103" fmla="*/ 127 h 380"/>
                <a:gd name="T104" fmla="*/ 511 w 1115"/>
                <a:gd name="T105" fmla="*/ 65 h 380"/>
                <a:gd name="T106" fmla="*/ 295 w 1115"/>
                <a:gd name="T107" fmla="*/ 237 h 380"/>
                <a:gd name="T108" fmla="*/ 341 w 1115"/>
                <a:gd name="T109" fmla="*/ 378 h 380"/>
                <a:gd name="T110" fmla="*/ 406 w 1115"/>
                <a:gd name="T111" fmla="*/ 254 h 380"/>
                <a:gd name="T112" fmla="*/ 297 w 1115"/>
                <a:gd name="T113" fmla="*/ 234 h 380"/>
                <a:gd name="T114" fmla="*/ 812 w 1115"/>
                <a:gd name="T115" fmla="*/ 235 h 380"/>
                <a:gd name="T116" fmla="*/ 770 w 1115"/>
                <a:gd name="T117" fmla="*/ 377 h 380"/>
                <a:gd name="T118" fmla="*/ 893 w 1115"/>
                <a:gd name="T119" fmla="*/ 378 h 380"/>
                <a:gd name="T120" fmla="*/ 849 w 1115"/>
                <a:gd name="T121" fmla="*/ 32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380">
                  <a:moveTo>
                    <a:pt x="798" y="168"/>
                  </a:moveTo>
                  <a:cubicBezTo>
                    <a:pt x="798" y="109"/>
                    <a:pt x="798" y="109"/>
                    <a:pt x="798" y="109"/>
                  </a:cubicBezTo>
                  <a:cubicBezTo>
                    <a:pt x="897" y="109"/>
                    <a:pt x="897" y="109"/>
                    <a:pt x="897" y="109"/>
                  </a:cubicBezTo>
                  <a:cubicBezTo>
                    <a:pt x="899" y="109"/>
                    <a:pt x="899" y="109"/>
                    <a:pt x="899" y="109"/>
                  </a:cubicBezTo>
                  <a:cubicBezTo>
                    <a:pt x="899" y="106"/>
                    <a:pt x="899" y="106"/>
                    <a:pt x="899" y="106"/>
                  </a:cubicBezTo>
                  <a:cubicBezTo>
                    <a:pt x="899" y="87"/>
                    <a:pt x="899" y="87"/>
                    <a:pt x="899" y="87"/>
                  </a:cubicBezTo>
                  <a:cubicBezTo>
                    <a:pt x="899" y="84"/>
                    <a:pt x="899" y="84"/>
                    <a:pt x="899" y="84"/>
                  </a:cubicBezTo>
                  <a:cubicBezTo>
                    <a:pt x="897" y="84"/>
                    <a:pt x="897" y="84"/>
                    <a:pt x="897" y="84"/>
                  </a:cubicBezTo>
                  <a:cubicBezTo>
                    <a:pt x="798" y="84"/>
                    <a:pt x="798" y="84"/>
                    <a:pt x="798" y="84"/>
                  </a:cubicBezTo>
                  <a:cubicBezTo>
                    <a:pt x="798" y="26"/>
                    <a:pt x="798" y="26"/>
                    <a:pt x="798" y="26"/>
                  </a:cubicBezTo>
                  <a:cubicBezTo>
                    <a:pt x="909" y="26"/>
                    <a:pt x="909" y="26"/>
                    <a:pt x="909" y="26"/>
                  </a:cubicBezTo>
                  <a:cubicBezTo>
                    <a:pt x="911" y="26"/>
                    <a:pt x="911" y="26"/>
                    <a:pt x="911" y="26"/>
                  </a:cubicBezTo>
                  <a:cubicBezTo>
                    <a:pt x="911" y="23"/>
                    <a:pt x="911" y="23"/>
                    <a:pt x="911" y="23"/>
                  </a:cubicBezTo>
                  <a:cubicBezTo>
                    <a:pt x="911" y="4"/>
                    <a:pt x="911" y="4"/>
                    <a:pt x="911" y="4"/>
                  </a:cubicBezTo>
                  <a:cubicBezTo>
                    <a:pt x="911" y="2"/>
                    <a:pt x="911" y="2"/>
                    <a:pt x="911" y="2"/>
                  </a:cubicBezTo>
                  <a:cubicBezTo>
                    <a:pt x="909" y="2"/>
                    <a:pt x="909" y="2"/>
                    <a:pt x="909" y="2"/>
                  </a:cubicBezTo>
                  <a:cubicBezTo>
                    <a:pt x="774" y="2"/>
                    <a:pt x="774" y="2"/>
                    <a:pt x="774" y="2"/>
                  </a:cubicBezTo>
                  <a:cubicBezTo>
                    <a:pt x="772" y="2"/>
                    <a:pt x="772" y="2"/>
                    <a:pt x="772" y="2"/>
                  </a:cubicBezTo>
                  <a:cubicBezTo>
                    <a:pt x="772" y="4"/>
                    <a:pt x="772" y="4"/>
                    <a:pt x="772" y="4"/>
                  </a:cubicBezTo>
                  <a:cubicBezTo>
                    <a:pt x="772" y="190"/>
                    <a:pt x="772" y="190"/>
                    <a:pt x="772" y="190"/>
                  </a:cubicBezTo>
                  <a:cubicBezTo>
                    <a:pt x="772" y="193"/>
                    <a:pt x="772" y="193"/>
                    <a:pt x="772" y="193"/>
                  </a:cubicBezTo>
                  <a:cubicBezTo>
                    <a:pt x="774" y="193"/>
                    <a:pt x="774" y="193"/>
                    <a:pt x="774" y="193"/>
                  </a:cubicBezTo>
                  <a:cubicBezTo>
                    <a:pt x="910" y="193"/>
                    <a:pt x="910" y="193"/>
                    <a:pt x="910" y="193"/>
                  </a:cubicBezTo>
                  <a:cubicBezTo>
                    <a:pt x="913" y="193"/>
                    <a:pt x="913" y="193"/>
                    <a:pt x="913" y="193"/>
                  </a:cubicBezTo>
                  <a:cubicBezTo>
                    <a:pt x="913" y="190"/>
                    <a:pt x="913" y="190"/>
                    <a:pt x="913" y="190"/>
                  </a:cubicBezTo>
                  <a:cubicBezTo>
                    <a:pt x="913" y="171"/>
                    <a:pt x="913" y="171"/>
                    <a:pt x="913" y="171"/>
                  </a:cubicBezTo>
                  <a:cubicBezTo>
                    <a:pt x="913" y="168"/>
                    <a:pt x="913" y="168"/>
                    <a:pt x="913" y="168"/>
                  </a:cubicBezTo>
                  <a:cubicBezTo>
                    <a:pt x="910" y="168"/>
                    <a:pt x="910" y="168"/>
                    <a:pt x="910" y="168"/>
                  </a:cubicBezTo>
                  <a:lnTo>
                    <a:pt x="798" y="168"/>
                  </a:lnTo>
                  <a:close/>
                  <a:moveTo>
                    <a:pt x="130" y="234"/>
                  </a:moveTo>
                  <a:cubicBezTo>
                    <a:pt x="129" y="234"/>
                    <a:pt x="129" y="234"/>
                    <a:pt x="129" y="234"/>
                  </a:cubicBezTo>
                  <a:cubicBezTo>
                    <a:pt x="128" y="235"/>
                    <a:pt x="128" y="235"/>
                    <a:pt x="128" y="235"/>
                  </a:cubicBezTo>
                  <a:cubicBezTo>
                    <a:pt x="80" y="308"/>
                    <a:pt x="80" y="308"/>
                    <a:pt x="80" y="308"/>
                  </a:cubicBezTo>
                  <a:cubicBezTo>
                    <a:pt x="32" y="235"/>
                    <a:pt x="32" y="235"/>
                    <a:pt x="32" y="235"/>
                  </a:cubicBezTo>
                  <a:cubicBezTo>
                    <a:pt x="31" y="234"/>
                    <a:pt x="31" y="234"/>
                    <a:pt x="31" y="234"/>
                  </a:cubicBezTo>
                  <a:cubicBezTo>
                    <a:pt x="30" y="234"/>
                    <a:pt x="30" y="234"/>
                    <a:pt x="30" y="234"/>
                  </a:cubicBezTo>
                  <a:cubicBezTo>
                    <a:pt x="14" y="234"/>
                    <a:pt x="14" y="234"/>
                    <a:pt x="14" y="234"/>
                  </a:cubicBezTo>
                  <a:cubicBezTo>
                    <a:pt x="11" y="234"/>
                    <a:pt x="11" y="234"/>
                    <a:pt x="11" y="234"/>
                  </a:cubicBezTo>
                  <a:cubicBezTo>
                    <a:pt x="11" y="237"/>
                    <a:pt x="11" y="237"/>
                    <a:pt x="11" y="237"/>
                  </a:cubicBezTo>
                  <a:cubicBezTo>
                    <a:pt x="11" y="376"/>
                    <a:pt x="11" y="376"/>
                    <a:pt x="11" y="376"/>
                  </a:cubicBezTo>
                  <a:cubicBezTo>
                    <a:pt x="11" y="378"/>
                    <a:pt x="11" y="378"/>
                    <a:pt x="11" y="378"/>
                  </a:cubicBezTo>
                  <a:cubicBezTo>
                    <a:pt x="14" y="378"/>
                    <a:pt x="14" y="378"/>
                    <a:pt x="14" y="378"/>
                  </a:cubicBezTo>
                  <a:cubicBezTo>
                    <a:pt x="29" y="378"/>
                    <a:pt x="29" y="378"/>
                    <a:pt x="29" y="378"/>
                  </a:cubicBezTo>
                  <a:cubicBezTo>
                    <a:pt x="32" y="378"/>
                    <a:pt x="32" y="378"/>
                    <a:pt x="32" y="378"/>
                  </a:cubicBezTo>
                  <a:cubicBezTo>
                    <a:pt x="32" y="376"/>
                    <a:pt x="32" y="376"/>
                    <a:pt x="32" y="376"/>
                  </a:cubicBezTo>
                  <a:cubicBezTo>
                    <a:pt x="32" y="272"/>
                    <a:pt x="32" y="272"/>
                    <a:pt x="32" y="272"/>
                  </a:cubicBezTo>
                  <a:cubicBezTo>
                    <a:pt x="77" y="339"/>
                    <a:pt x="77" y="339"/>
                    <a:pt x="77" y="339"/>
                  </a:cubicBezTo>
                  <a:cubicBezTo>
                    <a:pt x="78" y="340"/>
                    <a:pt x="78" y="340"/>
                    <a:pt x="78" y="340"/>
                  </a:cubicBezTo>
                  <a:cubicBezTo>
                    <a:pt x="79" y="340"/>
                    <a:pt x="79" y="340"/>
                    <a:pt x="79" y="340"/>
                  </a:cubicBezTo>
                  <a:cubicBezTo>
                    <a:pt x="80" y="340"/>
                    <a:pt x="80" y="340"/>
                    <a:pt x="80" y="340"/>
                  </a:cubicBezTo>
                  <a:cubicBezTo>
                    <a:pt x="82" y="340"/>
                    <a:pt x="82" y="340"/>
                    <a:pt x="82" y="340"/>
                  </a:cubicBezTo>
                  <a:cubicBezTo>
                    <a:pt x="82" y="339"/>
                    <a:pt x="82" y="339"/>
                    <a:pt x="82" y="339"/>
                  </a:cubicBezTo>
                  <a:cubicBezTo>
                    <a:pt x="128" y="272"/>
                    <a:pt x="128" y="272"/>
                    <a:pt x="128" y="272"/>
                  </a:cubicBezTo>
                  <a:cubicBezTo>
                    <a:pt x="128" y="376"/>
                    <a:pt x="128" y="376"/>
                    <a:pt x="128" y="376"/>
                  </a:cubicBezTo>
                  <a:cubicBezTo>
                    <a:pt x="128" y="378"/>
                    <a:pt x="128" y="378"/>
                    <a:pt x="128" y="378"/>
                  </a:cubicBezTo>
                  <a:cubicBezTo>
                    <a:pt x="131" y="378"/>
                    <a:pt x="131" y="378"/>
                    <a:pt x="131" y="378"/>
                  </a:cubicBezTo>
                  <a:cubicBezTo>
                    <a:pt x="146" y="378"/>
                    <a:pt x="146" y="378"/>
                    <a:pt x="146" y="378"/>
                  </a:cubicBezTo>
                  <a:cubicBezTo>
                    <a:pt x="149" y="378"/>
                    <a:pt x="149" y="378"/>
                    <a:pt x="149" y="378"/>
                  </a:cubicBezTo>
                  <a:cubicBezTo>
                    <a:pt x="149" y="376"/>
                    <a:pt x="149" y="376"/>
                    <a:pt x="149" y="376"/>
                  </a:cubicBezTo>
                  <a:cubicBezTo>
                    <a:pt x="149" y="237"/>
                    <a:pt x="149" y="237"/>
                    <a:pt x="149" y="237"/>
                  </a:cubicBezTo>
                  <a:cubicBezTo>
                    <a:pt x="149" y="234"/>
                    <a:pt x="149" y="234"/>
                    <a:pt x="149" y="234"/>
                  </a:cubicBezTo>
                  <a:cubicBezTo>
                    <a:pt x="146" y="234"/>
                    <a:pt x="146" y="234"/>
                    <a:pt x="146" y="234"/>
                  </a:cubicBezTo>
                  <a:lnTo>
                    <a:pt x="130" y="234"/>
                  </a:lnTo>
                  <a:close/>
                  <a:moveTo>
                    <a:pt x="937" y="358"/>
                  </a:moveTo>
                  <a:cubicBezTo>
                    <a:pt x="937" y="237"/>
                    <a:pt x="937" y="237"/>
                    <a:pt x="937" y="237"/>
                  </a:cubicBezTo>
                  <a:cubicBezTo>
                    <a:pt x="937" y="234"/>
                    <a:pt x="937" y="234"/>
                    <a:pt x="937" y="234"/>
                  </a:cubicBezTo>
                  <a:cubicBezTo>
                    <a:pt x="934" y="234"/>
                    <a:pt x="934" y="234"/>
                    <a:pt x="934" y="234"/>
                  </a:cubicBezTo>
                  <a:cubicBezTo>
                    <a:pt x="918" y="234"/>
                    <a:pt x="918" y="234"/>
                    <a:pt x="918" y="234"/>
                  </a:cubicBezTo>
                  <a:cubicBezTo>
                    <a:pt x="916" y="234"/>
                    <a:pt x="916" y="234"/>
                    <a:pt x="916" y="234"/>
                  </a:cubicBezTo>
                  <a:cubicBezTo>
                    <a:pt x="916" y="237"/>
                    <a:pt x="916" y="237"/>
                    <a:pt x="916" y="237"/>
                  </a:cubicBezTo>
                  <a:cubicBezTo>
                    <a:pt x="916" y="376"/>
                    <a:pt x="916" y="376"/>
                    <a:pt x="916" y="376"/>
                  </a:cubicBezTo>
                  <a:cubicBezTo>
                    <a:pt x="916" y="378"/>
                    <a:pt x="916" y="378"/>
                    <a:pt x="916" y="378"/>
                  </a:cubicBezTo>
                  <a:cubicBezTo>
                    <a:pt x="918" y="378"/>
                    <a:pt x="918" y="378"/>
                    <a:pt x="918" y="378"/>
                  </a:cubicBezTo>
                  <a:cubicBezTo>
                    <a:pt x="989" y="378"/>
                    <a:pt x="989" y="378"/>
                    <a:pt x="989" y="378"/>
                  </a:cubicBezTo>
                  <a:cubicBezTo>
                    <a:pt x="991" y="378"/>
                    <a:pt x="991" y="378"/>
                    <a:pt x="991" y="378"/>
                  </a:cubicBezTo>
                  <a:cubicBezTo>
                    <a:pt x="991" y="376"/>
                    <a:pt x="991" y="376"/>
                    <a:pt x="991" y="376"/>
                  </a:cubicBezTo>
                  <a:cubicBezTo>
                    <a:pt x="991" y="361"/>
                    <a:pt x="991" y="361"/>
                    <a:pt x="991" y="361"/>
                  </a:cubicBezTo>
                  <a:cubicBezTo>
                    <a:pt x="991" y="358"/>
                    <a:pt x="991" y="358"/>
                    <a:pt x="991" y="358"/>
                  </a:cubicBezTo>
                  <a:cubicBezTo>
                    <a:pt x="989" y="358"/>
                    <a:pt x="989" y="358"/>
                    <a:pt x="989" y="358"/>
                  </a:cubicBezTo>
                  <a:lnTo>
                    <a:pt x="937" y="358"/>
                  </a:lnTo>
                  <a:close/>
                  <a:moveTo>
                    <a:pt x="28" y="193"/>
                  </a:moveTo>
                  <a:cubicBezTo>
                    <a:pt x="28" y="191"/>
                    <a:pt x="28" y="191"/>
                    <a:pt x="28" y="191"/>
                  </a:cubicBezTo>
                  <a:cubicBezTo>
                    <a:pt x="50" y="144"/>
                    <a:pt x="50" y="144"/>
                    <a:pt x="50" y="144"/>
                  </a:cubicBezTo>
                  <a:cubicBezTo>
                    <a:pt x="147" y="144"/>
                    <a:pt x="147" y="144"/>
                    <a:pt x="147" y="144"/>
                  </a:cubicBezTo>
                  <a:cubicBezTo>
                    <a:pt x="168" y="191"/>
                    <a:pt x="168" y="191"/>
                    <a:pt x="168" y="191"/>
                  </a:cubicBezTo>
                  <a:cubicBezTo>
                    <a:pt x="169" y="193"/>
                    <a:pt x="169" y="193"/>
                    <a:pt x="169" y="193"/>
                  </a:cubicBezTo>
                  <a:cubicBezTo>
                    <a:pt x="171" y="193"/>
                    <a:pt x="171" y="193"/>
                    <a:pt x="171" y="193"/>
                  </a:cubicBezTo>
                  <a:cubicBezTo>
                    <a:pt x="193" y="193"/>
                    <a:pt x="193" y="193"/>
                    <a:pt x="193" y="193"/>
                  </a:cubicBezTo>
                  <a:cubicBezTo>
                    <a:pt x="198" y="193"/>
                    <a:pt x="198" y="193"/>
                    <a:pt x="198" y="193"/>
                  </a:cubicBezTo>
                  <a:cubicBezTo>
                    <a:pt x="196" y="189"/>
                    <a:pt x="196" y="189"/>
                    <a:pt x="196" y="189"/>
                  </a:cubicBezTo>
                  <a:cubicBezTo>
                    <a:pt x="111" y="2"/>
                    <a:pt x="111" y="2"/>
                    <a:pt x="111" y="2"/>
                  </a:cubicBezTo>
                  <a:cubicBezTo>
                    <a:pt x="110" y="0"/>
                    <a:pt x="110" y="0"/>
                    <a:pt x="110" y="0"/>
                  </a:cubicBezTo>
                  <a:cubicBezTo>
                    <a:pt x="109" y="0"/>
                    <a:pt x="109" y="0"/>
                    <a:pt x="109" y="0"/>
                  </a:cubicBezTo>
                  <a:cubicBezTo>
                    <a:pt x="89" y="0"/>
                    <a:pt x="89" y="0"/>
                    <a:pt x="89" y="0"/>
                  </a:cubicBezTo>
                  <a:cubicBezTo>
                    <a:pt x="87" y="0"/>
                    <a:pt x="87" y="0"/>
                    <a:pt x="87" y="0"/>
                  </a:cubicBezTo>
                  <a:cubicBezTo>
                    <a:pt x="87" y="2"/>
                    <a:pt x="87" y="2"/>
                    <a:pt x="87" y="2"/>
                  </a:cubicBezTo>
                  <a:cubicBezTo>
                    <a:pt x="2" y="189"/>
                    <a:pt x="2" y="189"/>
                    <a:pt x="2" y="189"/>
                  </a:cubicBezTo>
                  <a:cubicBezTo>
                    <a:pt x="0" y="193"/>
                    <a:pt x="0" y="193"/>
                    <a:pt x="0" y="193"/>
                  </a:cubicBezTo>
                  <a:cubicBezTo>
                    <a:pt x="4" y="193"/>
                    <a:pt x="4" y="193"/>
                    <a:pt x="4" y="193"/>
                  </a:cubicBezTo>
                  <a:cubicBezTo>
                    <a:pt x="26" y="193"/>
                    <a:pt x="26" y="193"/>
                    <a:pt x="26" y="193"/>
                  </a:cubicBezTo>
                  <a:lnTo>
                    <a:pt x="28" y="193"/>
                  </a:lnTo>
                  <a:close/>
                  <a:moveTo>
                    <a:pt x="99" y="34"/>
                  </a:moveTo>
                  <a:cubicBezTo>
                    <a:pt x="137" y="119"/>
                    <a:pt x="137" y="119"/>
                    <a:pt x="137" y="119"/>
                  </a:cubicBezTo>
                  <a:cubicBezTo>
                    <a:pt x="60" y="119"/>
                    <a:pt x="60" y="119"/>
                    <a:pt x="60" y="119"/>
                  </a:cubicBezTo>
                  <a:lnTo>
                    <a:pt x="99" y="34"/>
                  </a:lnTo>
                  <a:close/>
                  <a:moveTo>
                    <a:pt x="246" y="193"/>
                  </a:moveTo>
                  <a:cubicBezTo>
                    <a:pt x="248" y="193"/>
                    <a:pt x="248" y="193"/>
                    <a:pt x="248" y="193"/>
                  </a:cubicBezTo>
                  <a:cubicBezTo>
                    <a:pt x="248" y="190"/>
                    <a:pt x="248" y="190"/>
                    <a:pt x="248" y="190"/>
                  </a:cubicBezTo>
                  <a:cubicBezTo>
                    <a:pt x="248" y="127"/>
                    <a:pt x="248" y="127"/>
                    <a:pt x="248" y="127"/>
                  </a:cubicBezTo>
                  <a:cubicBezTo>
                    <a:pt x="291" y="127"/>
                    <a:pt x="291" y="127"/>
                    <a:pt x="291" y="127"/>
                  </a:cubicBezTo>
                  <a:cubicBezTo>
                    <a:pt x="328" y="127"/>
                    <a:pt x="366" y="108"/>
                    <a:pt x="366" y="64"/>
                  </a:cubicBezTo>
                  <a:cubicBezTo>
                    <a:pt x="366" y="63"/>
                    <a:pt x="366" y="63"/>
                    <a:pt x="366" y="63"/>
                  </a:cubicBezTo>
                  <a:cubicBezTo>
                    <a:pt x="366" y="26"/>
                    <a:pt x="338" y="2"/>
                    <a:pt x="294" y="2"/>
                  </a:cubicBezTo>
                  <a:cubicBezTo>
                    <a:pt x="225" y="2"/>
                    <a:pt x="225" y="2"/>
                    <a:pt x="225" y="2"/>
                  </a:cubicBezTo>
                  <a:cubicBezTo>
                    <a:pt x="222" y="2"/>
                    <a:pt x="222" y="2"/>
                    <a:pt x="222" y="2"/>
                  </a:cubicBezTo>
                  <a:cubicBezTo>
                    <a:pt x="222" y="4"/>
                    <a:pt x="222" y="4"/>
                    <a:pt x="222" y="4"/>
                  </a:cubicBezTo>
                  <a:cubicBezTo>
                    <a:pt x="222" y="190"/>
                    <a:pt x="222" y="190"/>
                    <a:pt x="222" y="190"/>
                  </a:cubicBezTo>
                  <a:cubicBezTo>
                    <a:pt x="222" y="193"/>
                    <a:pt x="222" y="193"/>
                    <a:pt x="222" y="193"/>
                  </a:cubicBezTo>
                  <a:cubicBezTo>
                    <a:pt x="225" y="193"/>
                    <a:pt x="225" y="193"/>
                    <a:pt x="225" y="193"/>
                  </a:cubicBezTo>
                  <a:lnTo>
                    <a:pt x="246" y="193"/>
                  </a:lnTo>
                  <a:close/>
                  <a:moveTo>
                    <a:pt x="248" y="26"/>
                  </a:moveTo>
                  <a:cubicBezTo>
                    <a:pt x="293" y="26"/>
                    <a:pt x="293" y="26"/>
                    <a:pt x="293" y="26"/>
                  </a:cubicBezTo>
                  <a:cubicBezTo>
                    <a:pt x="323" y="26"/>
                    <a:pt x="340" y="40"/>
                    <a:pt x="340" y="64"/>
                  </a:cubicBezTo>
                  <a:cubicBezTo>
                    <a:pt x="340" y="65"/>
                    <a:pt x="340" y="65"/>
                    <a:pt x="340" y="65"/>
                  </a:cubicBezTo>
                  <a:cubicBezTo>
                    <a:pt x="340" y="88"/>
                    <a:pt x="321" y="103"/>
                    <a:pt x="292" y="103"/>
                  </a:cubicBezTo>
                  <a:cubicBezTo>
                    <a:pt x="248" y="103"/>
                    <a:pt x="248" y="103"/>
                    <a:pt x="248" y="103"/>
                  </a:cubicBezTo>
                  <a:lnTo>
                    <a:pt x="248" y="26"/>
                  </a:lnTo>
                  <a:close/>
                  <a:moveTo>
                    <a:pt x="730" y="193"/>
                  </a:moveTo>
                  <a:cubicBezTo>
                    <a:pt x="730" y="190"/>
                    <a:pt x="730" y="190"/>
                    <a:pt x="730" y="190"/>
                  </a:cubicBezTo>
                  <a:cubicBezTo>
                    <a:pt x="730" y="4"/>
                    <a:pt x="730" y="4"/>
                    <a:pt x="730" y="4"/>
                  </a:cubicBezTo>
                  <a:cubicBezTo>
                    <a:pt x="730" y="2"/>
                    <a:pt x="730" y="2"/>
                    <a:pt x="730" y="2"/>
                  </a:cubicBezTo>
                  <a:cubicBezTo>
                    <a:pt x="728" y="2"/>
                    <a:pt x="728" y="2"/>
                    <a:pt x="728" y="2"/>
                  </a:cubicBezTo>
                  <a:cubicBezTo>
                    <a:pt x="707" y="2"/>
                    <a:pt x="707" y="2"/>
                    <a:pt x="707" y="2"/>
                  </a:cubicBezTo>
                  <a:cubicBezTo>
                    <a:pt x="704" y="2"/>
                    <a:pt x="704" y="2"/>
                    <a:pt x="704" y="2"/>
                  </a:cubicBezTo>
                  <a:cubicBezTo>
                    <a:pt x="704" y="4"/>
                    <a:pt x="704" y="4"/>
                    <a:pt x="704" y="4"/>
                  </a:cubicBezTo>
                  <a:cubicBezTo>
                    <a:pt x="704" y="190"/>
                    <a:pt x="704" y="190"/>
                    <a:pt x="704" y="190"/>
                  </a:cubicBezTo>
                  <a:cubicBezTo>
                    <a:pt x="704" y="193"/>
                    <a:pt x="704" y="193"/>
                    <a:pt x="704" y="193"/>
                  </a:cubicBezTo>
                  <a:cubicBezTo>
                    <a:pt x="707" y="193"/>
                    <a:pt x="707" y="193"/>
                    <a:pt x="707" y="193"/>
                  </a:cubicBezTo>
                  <a:cubicBezTo>
                    <a:pt x="728" y="193"/>
                    <a:pt x="728" y="193"/>
                    <a:pt x="728" y="193"/>
                  </a:cubicBezTo>
                  <a:lnTo>
                    <a:pt x="730" y="193"/>
                  </a:lnTo>
                  <a:close/>
                  <a:moveTo>
                    <a:pt x="1067" y="296"/>
                  </a:moveTo>
                  <a:cubicBezTo>
                    <a:pt x="1037" y="290"/>
                    <a:pt x="1032" y="283"/>
                    <a:pt x="1032" y="272"/>
                  </a:cubicBezTo>
                  <a:cubicBezTo>
                    <a:pt x="1032" y="271"/>
                    <a:pt x="1032" y="271"/>
                    <a:pt x="1032" y="271"/>
                  </a:cubicBezTo>
                  <a:cubicBezTo>
                    <a:pt x="1032" y="260"/>
                    <a:pt x="1043" y="252"/>
                    <a:pt x="1059" y="252"/>
                  </a:cubicBezTo>
                  <a:cubicBezTo>
                    <a:pt x="1073" y="252"/>
                    <a:pt x="1085" y="256"/>
                    <a:pt x="1097" y="266"/>
                  </a:cubicBezTo>
                  <a:cubicBezTo>
                    <a:pt x="1099" y="268"/>
                    <a:pt x="1099" y="268"/>
                    <a:pt x="1099" y="268"/>
                  </a:cubicBezTo>
                  <a:cubicBezTo>
                    <a:pt x="1101" y="266"/>
                    <a:pt x="1101" y="266"/>
                    <a:pt x="1101" y="266"/>
                  </a:cubicBezTo>
                  <a:cubicBezTo>
                    <a:pt x="1110" y="254"/>
                    <a:pt x="1110" y="254"/>
                    <a:pt x="1110" y="254"/>
                  </a:cubicBezTo>
                  <a:cubicBezTo>
                    <a:pt x="1111" y="252"/>
                    <a:pt x="1111" y="252"/>
                    <a:pt x="1111" y="252"/>
                  </a:cubicBezTo>
                  <a:cubicBezTo>
                    <a:pt x="1109" y="250"/>
                    <a:pt x="1109" y="250"/>
                    <a:pt x="1109" y="250"/>
                  </a:cubicBezTo>
                  <a:cubicBezTo>
                    <a:pt x="1094" y="238"/>
                    <a:pt x="1079" y="232"/>
                    <a:pt x="1059" y="232"/>
                  </a:cubicBezTo>
                  <a:cubicBezTo>
                    <a:pt x="1031" y="232"/>
                    <a:pt x="1011" y="249"/>
                    <a:pt x="1011" y="273"/>
                  </a:cubicBezTo>
                  <a:cubicBezTo>
                    <a:pt x="1011" y="273"/>
                    <a:pt x="1011" y="273"/>
                    <a:pt x="1011" y="273"/>
                  </a:cubicBezTo>
                  <a:cubicBezTo>
                    <a:pt x="1011" y="300"/>
                    <a:pt x="1030" y="309"/>
                    <a:pt x="1059" y="316"/>
                  </a:cubicBezTo>
                  <a:cubicBezTo>
                    <a:pt x="1088" y="322"/>
                    <a:pt x="1093" y="329"/>
                    <a:pt x="1093" y="340"/>
                  </a:cubicBezTo>
                  <a:cubicBezTo>
                    <a:pt x="1093" y="340"/>
                    <a:pt x="1093" y="340"/>
                    <a:pt x="1093" y="340"/>
                  </a:cubicBezTo>
                  <a:cubicBezTo>
                    <a:pt x="1093" y="352"/>
                    <a:pt x="1082" y="361"/>
                    <a:pt x="1065" y="361"/>
                  </a:cubicBezTo>
                  <a:cubicBezTo>
                    <a:pt x="1048" y="361"/>
                    <a:pt x="1034" y="355"/>
                    <a:pt x="1019" y="342"/>
                  </a:cubicBezTo>
                  <a:cubicBezTo>
                    <a:pt x="1017" y="340"/>
                    <a:pt x="1017" y="340"/>
                    <a:pt x="1017" y="340"/>
                  </a:cubicBezTo>
                  <a:cubicBezTo>
                    <a:pt x="1016" y="342"/>
                    <a:pt x="1016" y="342"/>
                    <a:pt x="1016" y="342"/>
                  </a:cubicBezTo>
                  <a:cubicBezTo>
                    <a:pt x="1006" y="354"/>
                    <a:pt x="1006" y="354"/>
                    <a:pt x="1006" y="354"/>
                  </a:cubicBezTo>
                  <a:cubicBezTo>
                    <a:pt x="1004" y="356"/>
                    <a:pt x="1004" y="356"/>
                    <a:pt x="1004" y="356"/>
                  </a:cubicBezTo>
                  <a:cubicBezTo>
                    <a:pt x="1006" y="357"/>
                    <a:pt x="1006" y="357"/>
                    <a:pt x="1006" y="357"/>
                  </a:cubicBezTo>
                  <a:cubicBezTo>
                    <a:pt x="1024" y="373"/>
                    <a:pt x="1042" y="380"/>
                    <a:pt x="1065" y="380"/>
                  </a:cubicBezTo>
                  <a:cubicBezTo>
                    <a:pt x="1094" y="380"/>
                    <a:pt x="1115" y="363"/>
                    <a:pt x="1115" y="338"/>
                  </a:cubicBezTo>
                  <a:cubicBezTo>
                    <a:pt x="1115" y="338"/>
                    <a:pt x="1115" y="338"/>
                    <a:pt x="1115" y="338"/>
                  </a:cubicBezTo>
                  <a:cubicBezTo>
                    <a:pt x="1115" y="316"/>
                    <a:pt x="1100" y="303"/>
                    <a:pt x="1067" y="296"/>
                  </a:cubicBezTo>
                  <a:close/>
                  <a:moveTo>
                    <a:pt x="1012" y="193"/>
                  </a:moveTo>
                  <a:cubicBezTo>
                    <a:pt x="1071" y="193"/>
                    <a:pt x="1113" y="153"/>
                    <a:pt x="1113" y="97"/>
                  </a:cubicBezTo>
                  <a:cubicBezTo>
                    <a:pt x="1113" y="97"/>
                    <a:pt x="1113" y="97"/>
                    <a:pt x="1113" y="97"/>
                  </a:cubicBezTo>
                  <a:cubicBezTo>
                    <a:pt x="1113" y="42"/>
                    <a:pt x="1071" y="2"/>
                    <a:pt x="1012" y="2"/>
                  </a:cubicBezTo>
                  <a:cubicBezTo>
                    <a:pt x="948" y="2"/>
                    <a:pt x="948" y="2"/>
                    <a:pt x="948" y="2"/>
                  </a:cubicBezTo>
                  <a:cubicBezTo>
                    <a:pt x="945" y="2"/>
                    <a:pt x="945" y="2"/>
                    <a:pt x="945" y="2"/>
                  </a:cubicBezTo>
                  <a:cubicBezTo>
                    <a:pt x="945" y="4"/>
                    <a:pt x="945" y="4"/>
                    <a:pt x="945" y="4"/>
                  </a:cubicBezTo>
                  <a:cubicBezTo>
                    <a:pt x="945" y="190"/>
                    <a:pt x="945" y="190"/>
                    <a:pt x="945" y="190"/>
                  </a:cubicBezTo>
                  <a:cubicBezTo>
                    <a:pt x="945" y="193"/>
                    <a:pt x="945" y="193"/>
                    <a:pt x="945" y="193"/>
                  </a:cubicBezTo>
                  <a:cubicBezTo>
                    <a:pt x="948" y="193"/>
                    <a:pt x="948" y="193"/>
                    <a:pt x="948" y="193"/>
                  </a:cubicBezTo>
                  <a:lnTo>
                    <a:pt x="1012" y="193"/>
                  </a:lnTo>
                  <a:close/>
                  <a:moveTo>
                    <a:pt x="971" y="26"/>
                  </a:moveTo>
                  <a:cubicBezTo>
                    <a:pt x="1012" y="26"/>
                    <a:pt x="1012" y="26"/>
                    <a:pt x="1012" y="26"/>
                  </a:cubicBezTo>
                  <a:cubicBezTo>
                    <a:pt x="1056" y="26"/>
                    <a:pt x="1086" y="55"/>
                    <a:pt x="1086" y="97"/>
                  </a:cubicBezTo>
                  <a:cubicBezTo>
                    <a:pt x="1086" y="98"/>
                    <a:pt x="1086" y="98"/>
                    <a:pt x="1086" y="98"/>
                  </a:cubicBezTo>
                  <a:cubicBezTo>
                    <a:pt x="1086" y="139"/>
                    <a:pt x="1056" y="168"/>
                    <a:pt x="1012" y="168"/>
                  </a:cubicBezTo>
                  <a:cubicBezTo>
                    <a:pt x="971" y="168"/>
                    <a:pt x="971" y="168"/>
                    <a:pt x="971" y="168"/>
                  </a:cubicBezTo>
                  <a:lnTo>
                    <a:pt x="971" y="26"/>
                  </a:lnTo>
                  <a:close/>
                  <a:moveTo>
                    <a:pt x="252" y="235"/>
                  </a:moveTo>
                  <a:cubicBezTo>
                    <a:pt x="252" y="233"/>
                    <a:pt x="252" y="233"/>
                    <a:pt x="252" y="233"/>
                  </a:cubicBezTo>
                  <a:cubicBezTo>
                    <a:pt x="250" y="233"/>
                    <a:pt x="250" y="233"/>
                    <a:pt x="250" y="233"/>
                  </a:cubicBezTo>
                  <a:cubicBezTo>
                    <a:pt x="235" y="233"/>
                    <a:pt x="235" y="233"/>
                    <a:pt x="235" y="233"/>
                  </a:cubicBezTo>
                  <a:cubicBezTo>
                    <a:pt x="234" y="233"/>
                    <a:pt x="234" y="233"/>
                    <a:pt x="234" y="233"/>
                  </a:cubicBezTo>
                  <a:cubicBezTo>
                    <a:pt x="233" y="235"/>
                    <a:pt x="233" y="235"/>
                    <a:pt x="233" y="235"/>
                  </a:cubicBezTo>
                  <a:cubicBezTo>
                    <a:pt x="170" y="374"/>
                    <a:pt x="170" y="374"/>
                    <a:pt x="170" y="374"/>
                  </a:cubicBezTo>
                  <a:cubicBezTo>
                    <a:pt x="168" y="378"/>
                    <a:pt x="168" y="378"/>
                    <a:pt x="168" y="378"/>
                  </a:cubicBezTo>
                  <a:cubicBezTo>
                    <a:pt x="172" y="378"/>
                    <a:pt x="172" y="378"/>
                    <a:pt x="172" y="378"/>
                  </a:cubicBezTo>
                  <a:cubicBezTo>
                    <a:pt x="188" y="378"/>
                    <a:pt x="188" y="378"/>
                    <a:pt x="188" y="378"/>
                  </a:cubicBezTo>
                  <a:cubicBezTo>
                    <a:pt x="190" y="378"/>
                    <a:pt x="190" y="378"/>
                    <a:pt x="190" y="378"/>
                  </a:cubicBezTo>
                  <a:cubicBezTo>
                    <a:pt x="191" y="377"/>
                    <a:pt x="191" y="377"/>
                    <a:pt x="191" y="377"/>
                  </a:cubicBezTo>
                  <a:cubicBezTo>
                    <a:pt x="206" y="342"/>
                    <a:pt x="206" y="342"/>
                    <a:pt x="206" y="342"/>
                  </a:cubicBezTo>
                  <a:cubicBezTo>
                    <a:pt x="278" y="342"/>
                    <a:pt x="278" y="342"/>
                    <a:pt x="278" y="342"/>
                  </a:cubicBezTo>
                  <a:cubicBezTo>
                    <a:pt x="294" y="377"/>
                    <a:pt x="294" y="377"/>
                    <a:pt x="294" y="377"/>
                  </a:cubicBezTo>
                  <a:cubicBezTo>
                    <a:pt x="294" y="378"/>
                    <a:pt x="294" y="378"/>
                    <a:pt x="294" y="378"/>
                  </a:cubicBezTo>
                  <a:cubicBezTo>
                    <a:pt x="296" y="378"/>
                    <a:pt x="296" y="378"/>
                    <a:pt x="296" y="378"/>
                  </a:cubicBezTo>
                  <a:cubicBezTo>
                    <a:pt x="313" y="378"/>
                    <a:pt x="313" y="378"/>
                    <a:pt x="313" y="378"/>
                  </a:cubicBezTo>
                  <a:cubicBezTo>
                    <a:pt x="317" y="378"/>
                    <a:pt x="317" y="378"/>
                    <a:pt x="317" y="378"/>
                  </a:cubicBezTo>
                  <a:cubicBezTo>
                    <a:pt x="315" y="374"/>
                    <a:pt x="315" y="374"/>
                    <a:pt x="315" y="374"/>
                  </a:cubicBezTo>
                  <a:lnTo>
                    <a:pt x="252" y="235"/>
                  </a:lnTo>
                  <a:close/>
                  <a:moveTo>
                    <a:pt x="215" y="322"/>
                  </a:moveTo>
                  <a:cubicBezTo>
                    <a:pt x="242" y="261"/>
                    <a:pt x="242" y="261"/>
                    <a:pt x="242" y="261"/>
                  </a:cubicBezTo>
                  <a:cubicBezTo>
                    <a:pt x="270" y="322"/>
                    <a:pt x="270" y="322"/>
                    <a:pt x="270" y="322"/>
                  </a:cubicBezTo>
                  <a:lnTo>
                    <a:pt x="215" y="322"/>
                  </a:lnTo>
                  <a:close/>
                  <a:moveTo>
                    <a:pt x="674" y="193"/>
                  </a:moveTo>
                  <a:cubicBezTo>
                    <a:pt x="674" y="190"/>
                    <a:pt x="674" y="190"/>
                    <a:pt x="674" y="190"/>
                  </a:cubicBezTo>
                  <a:cubicBezTo>
                    <a:pt x="674" y="171"/>
                    <a:pt x="674" y="171"/>
                    <a:pt x="674" y="171"/>
                  </a:cubicBezTo>
                  <a:cubicBezTo>
                    <a:pt x="674" y="168"/>
                    <a:pt x="674" y="168"/>
                    <a:pt x="674" y="168"/>
                  </a:cubicBezTo>
                  <a:cubicBezTo>
                    <a:pt x="672" y="168"/>
                    <a:pt x="672" y="168"/>
                    <a:pt x="672" y="168"/>
                  </a:cubicBezTo>
                  <a:cubicBezTo>
                    <a:pt x="590" y="168"/>
                    <a:pt x="590" y="168"/>
                    <a:pt x="590" y="168"/>
                  </a:cubicBezTo>
                  <a:cubicBezTo>
                    <a:pt x="590" y="4"/>
                    <a:pt x="590" y="4"/>
                    <a:pt x="590" y="4"/>
                  </a:cubicBezTo>
                  <a:cubicBezTo>
                    <a:pt x="590" y="2"/>
                    <a:pt x="590" y="2"/>
                    <a:pt x="590" y="2"/>
                  </a:cubicBezTo>
                  <a:cubicBezTo>
                    <a:pt x="588" y="2"/>
                    <a:pt x="588" y="2"/>
                    <a:pt x="588" y="2"/>
                  </a:cubicBezTo>
                  <a:cubicBezTo>
                    <a:pt x="567" y="2"/>
                    <a:pt x="567" y="2"/>
                    <a:pt x="567" y="2"/>
                  </a:cubicBezTo>
                  <a:cubicBezTo>
                    <a:pt x="564" y="2"/>
                    <a:pt x="564" y="2"/>
                    <a:pt x="564" y="2"/>
                  </a:cubicBezTo>
                  <a:cubicBezTo>
                    <a:pt x="564" y="4"/>
                    <a:pt x="564" y="4"/>
                    <a:pt x="564" y="4"/>
                  </a:cubicBezTo>
                  <a:cubicBezTo>
                    <a:pt x="564" y="190"/>
                    <a:pt x="564" y="190"/>
                    <a:pt x="564" y="190"/>
                  </a:cubicBezTo>
                  <a:cubicBezTo>
                    <a:pt x="564" y="193"/>
                    <a:pt x="564" y="193"/>
                    <a:pt x="564" y="193"/>
                  </a:cubicBezTo>
                  <a:cubicBezTo>
                    <a:pt x="567" y="193"/>
                    <a:pt x="567" y="193"/>
                    <a:pt x="567" y="193"/>
                  </a:cubicBezTo>
                  <a:cubicBezTo>
                    <a:pt x="672" y="193"/>
                    <a:pt x="672" y="193"/>
                    <a:pt x="672" y="193"/>
                  </a:cubicBezTo>
                  <a:lnTo>
                    <a:pt x="674" y="193"/>
                  </a:lnTo>
                  <a:close/>
                  <a:moveTo>
                    <a:pt x="643" y="321"/>
                  </a:moveTo>
                  <a:cubicBezTo>
                    <a:pt x="665" y="315"/>
                    <a:pt x="678" y="300"/>
                    <a:pt x="678" y="279"/>
                  </a:cubicBezTo>
                  <a:cubicBezTo>
                    <a:pt x="678" y="278"/>
                    <a:pt x="678" y="278"/>
                    <a:pt x="678" y="278"/>
                  </a:cubicBezTo>
                  <a:cubicBezTo>
                    <a:pt x="678" y="267"/>
                    <a:pt x="674" y="256"/>
                    <a:pt x="667" y="249"/>
                  </a:cubicBezTo>
                  <a:cubicBezTo>
                    <a:pt x="657" y="240"/>
                    <a:pt x="643" y="234"/>
                    <a:pt x="625" y="234"/>
                  </a:cubicBezTo>
                  <a:cubicBezTo>
                    <a:pt x="566" y="234"/>
                    <a:pt x="566" y="234"/>
                    <a:pt x="566" y="234"/>
                  </a:cubicBezTo>
                  <a:cubicBezTo>
                    <a:pt x="563" y="234"/>
                    <a:pt x="563" y="234"/>
                    <a:pt x="563" y="234"/>
                  </a:cubicBezTo>
                  <a:cubicBezTo>
                    <a:pt x="563" y="237"/>
                    <a:pt x="563" y="237"/>
                    <a:pt x="563" y="237"/>
                  </a:cubicBezTo>
                  <a:cubicBezTo>
                    <a:pt x="563" y="376"/>
                    <a:pt x="563" y="376"/>
                    <a:pt x="563" y="376"/>
                  </a:cubicBezTo>
                  <a:cubicBezTo>
                    <a:pt x="563" y="378"/>
                    <a:pt x="563" y="378"/>
                    <a:pt x="563" y="378"/>
                  </a:cubicBezTo>
                  <a:cubicBezTo>
                    <a:pt x="566" y="378"/>
                    <a:pt x="566" y="378"/>
                    <a:pt x="566" y="378"/>
                  </a:cubicBezTo>
                  <a:cubicBezTo>
                    <a:pt x="582" y="378"/>
                    <a:pt x="582" y="378"/>
                    <a:pt x="582" y="378"/>
                  </a:cubicBezTo>
                  <a:cubicBezTo>
                    <a:pt x="584" y="378"/>
                    <a:pt x="584" y="378"/>
                    <a:pt x="584" y="378"/>
                  </a:cubicBezTo>
                  <a:cubicBezTo>
                    <a:pt x="584" y="376"/>
                    <a:pt x="584" y="376"/>
                    <a:pt x="584" y="376"/>
                  </a:cubicBezTo>
                  <a:cubicBezTo>
                    <a:pt x="584" y="324"/>
                    <a:pt x="584" y="324"/>
                    <a:pt x="584" y="324"/>
                  </a:cubicBezTo>
                  <a:cubicBezTo>
                    <a:pt x="620" y="324"/>
                    <a:pt x="620" y="324"/>
                    <a:pt x="620" y="324"/>
                  </a:cubicBezTo>
                  <a:cubicBezTo>
                    <a:pt x="659" y="377"/>
                    <a:pt x="659" y="377"/>
                    <a:pt x="659" y="377"/>
                  </a:cubicBezTo>
                  <a:cubicBezTo>
                    <a:pt x="660" y="378"/>
                    <a:pt x="660" y="378"/>
                    <a:pt x="660" y="378"/>
                  </a:cubicBezTo>
                  <a:cubicBezTo>
                    <a:pt x="661" y="378"/>
                    <a:pt x="661" y="378"/>
                    <a:pt x="661" y="378"/>
                  </a:cubicBezTo>
                  <a:cubicBezTo>
                    <a:pt x="681" y="378"/>
                    <a:pt x="681" y="378"/>
                    <a:pt x="681" y="378"/>
                  </a:cubicBezTo>
                  <a:cubicBezTo>
                    <a:pt x="686" y="378"/>
                    <a:pt x="686" y="378"/>
                    <a:pt x="686" y="378"/>
                  </a:cubicBezTo>
                  <a:cubicBezTo>
                    <a:pt x="683" y="374"/>
                    <a:pt x="683" y="374"/>
                    <a:pt x="683" y="374"/>
                  </a:cubicBezTo>
                  <a:lnTo>
                    <a:pt x="643" y="321"/>
                  </a:lnTo>
                  <a:close/>
                  <a:moveTo>
                    <a:pt x="584" y="305"/>
                  </a:moveTo>
                  <a:cubicBezTo>
                    <a:pt x="584" y="254"/>
                    <a:pt x="584" y="254"/>
                    <a:pt x="584" y="254"/>
                  </a:cubicBezTo>
                  <a:cubicBezTo>
                    <a:pt x="624" y="254"/>
                    <a:pt x="624" y="254"/>
                    <a:pt x="624" y="254"/>
                  </a:cubicBezTo>
                  <a:cubicBezTo>
                    <a:pt x="645" y="254"/>
                    <a:pt x="657" y="263"/>
                    <a:pt x="657" y="279"/>
                  </a:cubicBezTo>
                  <a:cubicBezTo>
                    <a:pt x="657" y="279"/>
                    <a:pt x="657" y="279"/>
                    <a:pt x="657" y="279"/>
                  </a:cubicBezTo>
                  <a:cubicBezTo>
                    <a:pt x="657" y="295"/>
                    <a:pt x="644" y="305"/>
                    <a:pt x="624" y="305"/>
                  </a:cubicBezTo>
                  <a:lnTo>
                    <a:pt x="584" y="305"/>
                  </a:lnTo>
                  <a:close/>
                  <a:moveTo>
                    <a:pt x="451" y="359"/>
                  </a:moveTo>
                  <a:cubicBezTo>
                    <a:pt x="451" y="315"/>
                    <a:pt x="451" y="315"/>
                    <a:pt x="451" y="315"/>
                  </a:cubicBezTo>
                  <a:cubicBezTo>
                    <a:pt x="524" y="315"/>
                    <a:pt x="524" y="315"/>
                    <a:pt x="524" y="315"/>
                  </a:cubicBezTo>
                  <a:cubicBezTo>
                    <a:pt x="527" y="315"/>
                    <a:pt x="527" y="315"/>
                    <a:pt x="527" y="315"/>
                  </a:cubicBezTo>
                  <a:cubicBezTo>
                    <a:pt x="527" y="313"/>
                    <a:pt x="527" y="313"/>
                    <a:pt x="527" y="313"/>
                  </a:cubicBezTo>
                  <a:cubicBezTo>
                    <a:pt x="527" y="299"/>
                    <a:pt x="527" y="299"/>
                    <a:pt x="527" y="299"/>
                  </a:cubicBezTo>
                  <a:cubicBezTo>
                    <a:pt x="527" y="296"/>
                    <a:pt x="527" y="296"/>
                    <a:pt x="527" y="296"/>
                  </a:cubicBezTo>
                  <a:cubicBezTo>
                    <a:pt x="524" y="296"/>
                    <a:pt x="524" y="296"/>
                    <a:pt x="524" y="296"/>
                  </a:cubicBezTo>
                  <a:cubicBezTo>
                    <a:pt x="451" y="296"/>
                    <a:pt x="451" y="296"/>
                    <a:pt x="451" y="296"/>
                  </a:cubicBezTo>
                  <a:cubicBezTo>
                    <a:pt x="451" y="254"/>
                    <a:pt x="451" y="254"/>
                    <a:pt x="451" y="254"/>
                  </a:cubicBezTo>
                  <a:cubicBezTo>
                    <a:pt x="533" y="254"/>
                    <a:pt x="533" y="254"/>
                    <a:pt x="533" y="254"/>
                  </a:cubicBezTo>
                  <a:cubicBezTo>
                    <a:pt x="536" y="254"/>
                    <a:pt x="536" y="254"/>
                    <a:pt x="536" y="254"/>
                  </a:cubicBezTo>
                  <a:cubicBezTo>
                    <a:pt x="536" y="251"/>
                    <a:pt x="536" y="251"/>
                    <a:pt x="536" y="251"/>
                  </a:cubicBezTo>
                  <a:cubicBezTo>
                    <a:pt x="536" y="237"/>
                    <a:pt x="536" y="237"/>
                    <a:pt x="536" y="237"/>
                  </a:cubicBezTo>
                  <a:cubicBezTo>
                    <a:pt x="536" y="234"/>
                    <a:pt x="536" y="234"/>
                    <a:pt x="536" y="234"/>
                  </a:cubicBezTo>
                  <a:cubicBezTo>
                    <a:pt x="533" y="234"/>
                    <a:pt x="533" y="234"/>
                    <a:pt x="533" y="234"/>
                  </a:cubicBezTo>
                  <a:cubicBezTo>
                    <a:pt x="433" y="234"/>
                    <a:pt x="433" y="234"/>
                    <a:pt x="433" y="234"/>
                  </a:cubicBezTo>
                  <a:cubicBezTo>
                    <a:pt x="430" y="234"/>
                    <a:pt x="430" y="234"/>
                    <a:pt x="430" y="234"/>
                  </a:cubicBezTo>
                  <a:cubicBezTo>
                    <a:pt x="430" y="237"/>
                    <a:pt x="430" y="237"/>
                    <a:pt x="430" y="237"/>
                  </a:cubicBezTo>
                  <a:cubicBezTo>
                    <a:pt x="430" y="376"/>
                    <a:pt x="430" y="376"/>
                    <a:pt x="430" y="376"/>
                  </a:cubicBezTo>
                  <a:cubicBezTo>
                    <a:pt x="430" y="378"/>
                    <a:pt x="430" y="378"/>
                    <a:pt x="430" y="378"/>
                  </a:cubicBezTo>
                  <a:cubicBezTo>
                    <a:pt x="433" y="378"/>
                    <a:pt x="433" y="378"/>
                    <a:pt x="433" y="378"/>
                  </a:cubicBezTo>
                  <a:cubicBezTo>
                    <a:pt x="534" y="378"/>
                    <a:pt x="534" y="378"/>
                    <a:pt x="534" y="378"/>
                  </a:cubicBezTo>
                  <a:cubicBezTo>
                    <a:pt x="537" y="378"/>
                    <a:pt x="537" y="378"/>
                    <a:pt x="537" y="378"/>
                  </a:cubicBezTo>
                  <a:cubicBezTo>
                    <a:pt x="537" y="376"/>
                    <a:pt x="537" y="376"/>
                    <a:pt x="537" y="376"/>
                  </a:cubicBezTo>
                  <a:cubicBezTo>
                    <a:pt x="537" y="361"/>
                    <a:pt x="537" y="361"/>
                    <a:pt x="537" y="361"/>
                  </a:cubicBezTo>
                  <a:cubicBezTo>
                    <a:pt x="537" y="359"/>
                    <a:pt x="537" y="359"/>
                    <a:pt x="537" y="359"/>
                  </a:cubicBezTo>
                  <a:cubicBezTo>
                    <a:pt x="534" y="359"/>
                    <a:pt x="534" y="359"/>
                    <a:pt x="534" y="359"/>
                  </a:cubicBezTo>
                  <a:lnTo>
                    <a:pt x="451" y="359"/>
                  </a:lnTo>
                  <a:close/>
                  <a:moveTo>
                    <a:pt x="710" y="234"/>
                  </a:moveTo>
                  <a:cubicBezTo>
                    <a:pt x="707" y="234"/>
                    <a:pt x="707" y="234"/>
                    <a:pt x="707" y="234"/>
                  </a:cubicBezTo>
                  <a:cubicBezTo>
                    <a:pt x="707" y="237"/>
                    <a:pt x="707" y="237"/>
                    <a:pt x="707" y="237"/>
                  </a:cubicBezTo>
                  <a:cubicBezTo>
                    <a:pt x="707" y="376"/>
                    <a:pt x="707" y="376"/>
                    <a:pt x="707" y="376"/>
                  </a:cubicBezTo>
                  <a:cubicBezTo>
                    <a:pt x="707" y="378"/>
                    <a:pt x="707" y="378"/>
                    <a:pt x="707" y="378"/>
                  </a:cubicBezTo>
                  <a:cubicBezTo>
                    <a:pt x="710" y="378"/>
                    <a:pt x="710" y="378"/>
                    <a:pt x="710" y="378"/>
                  </a:cubicBezTo>
                  <a:cubicBezTo>
                    <a:pt x="725" y="378"/>
                    <a:pt x="725" y="378"/>
                    <a:pt x="725" y="378"/>
                  </a:cubicBezTo>
                  <a:cubicBezTo>
                    <a:pt x="728" y="378"/>
                    <a:pt x="728" y="378"/>
                    <a:pt x="728" y="378"/>
                  </a:cubicBezTo>
                  <a:cubicBezTo>
                    <a:pt x="728" y="376"/>
                    <a:pt x="728" y="376"/>
                    <a:pt x="728" y="376"/>
                  </a:cubicBezTo>
                  <a:cubicBezTo>
                    <a:pt x="728" y="237"/>
                    <a:pt x="728" y="237"/>
                    <a:pt x="728" y="237"/>
                  </a:cubicBezTo>
                  <a:cubicBezTo>
                    <a:pt x="728" y="234"/>
                    <a:pt x="728" y="234"/>
                    <a:pt x="728" y="234"/>
                  </a:cubicBezTo>
                  <a:cubicBezTo>
                    <a:pt x="725" y="234"/>
                    <a:pt x="725" y="234"/>
                    <a:pt x="725" y="234"/>
                  </a:cubicBezTo>
                  <a:lnTo>
                    <a:pt x="710" y="234"/>
                  </a:lnTo>
                  <a:close/>
                  <a:moveTo>
                    <a:pt x="538" y="64"/>
                  </a:moveTo>
                  <a:cubicBezTo>
                    <a:pt x="538" y="63"/>
                    <a:pt x="538" y="63"/>
                    <a:pt x="538" y="63"/>
                  </a:cubicBezTo>
                  <a:cubicBezTo>
                    <a:pt x="538" y="26"/>
                    <a:pt x="509" y="2"/>
                    <a:pt x="466" y="2"/>
                  </a:cubicBezTo>
                  <a:cubicBezTo>
                    <a:pt x="396" y="2"/>
                    <a:pt x="396" y="2"/>
                    <a:pt x="396" y="2"/>
                  </a:cubicBezTo>
                  <a:cubicBezTo>
                    <a:pt x="393" y="2"/>
                    <a:pt x="393" y="2"/>
                    <a:pt x="393" y="2"/>
                  </a:cubicBezTo>
                  <a:cubicBezTo>
                    <a:pt x="393" y="4"/>
                    <a:pt x="393" y="4"/>
                    <a:pt x="393" y="4"/>
                  </a:cubicBezTo>
                  <a:cubicBezTo>
                    <a:pt x="393" y="190"/>
                    <a:pt x="393" y="190"/>
                    <a:pt x="393" y="190"/>
                  </a:cubicBezTo>
                  <a:cubicBezTo>
                    <a:pt x="393" y="193"/>
                    <a:pt x="393" y="193"/>
                    <a:pt x="393" y="193"/>
                  </a:cubicBezTo>
                  <a:cubicBezTo>
                    <a:pt x="396" y="193"/>
                    <a:pt x="396" y="193"/>
                    <a:pt x="396" y="193"/>
                  </a:cubicBezTo>
                  <a:cubicBezTo>
                    <a:pt x="417" y="193"/>
                    <a:pt x="417" y="193"/>
                    <a:pt x="417" y="193"/>
                  </a:cubicBezTo>
                  <a:cubicBezTo>
                    <a:pt x="420" y="193"/>
                    <a:pt x="420" y="193"/>
                    <a:pt x="420" y="193"/>
                  </a:cubicBezTo>
                  <a:cubicBezTo>
                    <a:pt x="420" y="190"/>
                    <a:pt x="420" y="190"/>
                    <a:pt x="420" y="190"/>
                  </a:cubicBezTo>
                  <a:cubicBezTo>
                    <a:pt x="420" y="127"/>
                    <a:pt x="420" y="127"/>
                    <a:pt x="420" y="127"/>
                  </a:cubicBezTo>
                  <a:cubicBezTo>
                    <a:pt x="462" y="127"/>
                    <a:pt x="462" y="127"/>
                    <a:pt x="462" y="127"/>
                  </a:cubicBezTo>
                  <a:cubicBezTo>
                    <a:pt x="500" y="127"/>
                    <a:pt x="538" y="108"/>
                    <a:pt x="538" y="64"/>
                  </a:cubicBezTo>
                  <a:close/>
                  <a:moveTo>
                    <a:pt x="420" y="26"/>
                  </a:moveTo>
                  <a:cubicBezTo>
                    <a:pt x="464" y="26"/>
                    <a:pt x="464" y="26"/>
                    <a:pt x="464" y="26"/>
                  </a:cubicBezTo>
                  <a:cubicBezTo>
                    <a:pt x="494" y="26"/>
                    <a:pt x="511" y="40"/>
                    <a:pt x="511" y="64"/>
                  </a:cubicBezTo>
                  <a:cubicBezTo>
                    <a:pt x="511" y="65"/>
                    <a:pt x="511" y="65"/>
                    <a:pt x="511" y="65"/>
                  </a:cubicBezTo>
                  <a:cubicBezTo>
                    <a:pt x="511" y="88"/>
                    <a:pt x="492" y="103"/>
                    <a:pt x="463" y="103"/>
                  </a:cubicBezTo>
                  <a:cubicBezTo>
                    <a:pt x="420" y="103"/>
                    <a:pt x="420" y="103"/>
                    <a:pt x="420" y="103"/>
                  </a:cubicBezTo>
                  <a:lnTo>
                    <a:pt x="420" y="26"/>
                  </a:lnTo>
                  <a:close/>
                  <a:moveTo>
                    <a:pt x="297" y="234"/>
                  </a:moveTo>
                  <a:cubicBezTo>
                    <a:pt x="295" y="234"/>
                    <a:pt x="295" y="234"/>
                    <a:pt x="295" y="234"/>
                  </a:cubicBezTo>
                  <a:cubicBezTo>
                    <a:pt x="295" y="237"/>
                    <a:pt x="295" y="237"/>
                    <a:pt x="295" y="237"/>
                  </a:cubicBezTo>
                  <a:cubicBezTo>
                    <a:pt x="295" y="251"/>
                    <a:pt x="295" y="251"/>
                    <a:pt x="295" y="251"/>
                  </a:cubicBezTo>
                  <a:cubicBezTo>
                    <a:pt x="295" y="254"/>
                    <a:pt x="295" y="254"/>
                    <a:pt x="295" y="254"/>
                  </a:cubicBezTo>
                  <a:cubicBezTo>
                    <a:pt x="297" y="254"/>
                    <a:pt x="297" y="254"/>
                    <a:pt x="297" y="254"/>
                  </a:cubicBezTo>
                  <a:cubicBezTo>
                    <a:pt x="341" y="254"/>
                    <a:pt x="341" y="254"/>
                    <a:pt x="341" y="254"/>
                  </a:cubicBezTo>
                  <a:cubicBezTo>
                    <a:pt x="341" y="376"/>
                    <a:pt x="341" y="376"/>
                    <a:pt x="341" y="376"/>
                  </a:cubicBezTo>
                  <a:cubicBezTo>
                    <a:pt x="341" y="378"/>
                    <a:pt x="341" y="378"/>
                    <a:pt x="341" y="378"/>
                  </a:cubicBezTo>
                  <a:cubicBezTo>
                    <a:pt x="344" y="378"/>
                    <a:pt x="344" y="378"/>
                    <a:pt x="344" y="378"/>
                  </a:cubicBezTo>
                  <a:cubicBezTo>
                    <a:pt x="360" y="378"/>
                    <a:pt x="360" y="378"/>
                    <a:pt x="360" y="378"/>
                  </a:cubicBezTo>
                  <a:cubicBezTo>
                    <a:pt x="362" y="378"/>
                    <a:pt x="362" y="378"/>
                    <a:pt x="362" y="378"/>
                  </a:cubicBezTo>
                  <a:cubicBezTo>
                    <a:pt x="362" y="376"/>
                    <a:pt x="362" y="376"/>
                    <a:pt x="362" y="376"/>
                  </a:cubicBezTo>
                  <a:cubicBezTo>
                    <a:pt x="362" y="254"/>
                    <a:pt x="362" y="254"/>
                    <a:pt x="362" y="254"/>
                  </a:cubicBezTo>
                  <a:cubicBezTo>
                    <a:pt x="406" y="254"/>
                    <a:pt x="406" y="254"/>
                    <a:pt x="406" y="254"/>
                  </a:cubicBezTo>
                  <a:cubicBezTo>
                    <a:pt x="409" y="254"/>
                    <a:pt x="409" y="254"/>
                    <a:pt x="409" y="254"/>
                  </a:cubicBezTo>
                  <a:cubicBezTo>
                    <a:pt x="409" y="251"/>
                    <a:pt x="409" y="251"/>
                    <a:pt x="409" y="251"/>
                  </a:cubicBezTo>
                  <a:cubicBezTo>
                    <a:pt x="409" y="237"/>
                    <a:pt x="409" y="237"/>
                    <a:pt x="409" y="237"/>
                  </a:cubicBezTo>
                  <a:cubicBezTo>
                    <a:pt x="409" y="234"/>
                    <a:pt x="409" y="234"/>
                    <a:pt x="409" y="234"/>
                  </a:cubicBezTo>
                  <a:cubicBezTo>
                    <a:pt x="406" y="234"/>
                    <a:pt x="406" y="234"/>
                    <a:pt x="406" y="234"/>
                  </a:cubicBezTo>
                  <a:lnTo>
                    <a:pt x="297" y="234"/>
                  </a:lnTo>
                  <a:close/>
                  <a:moveTo>
                    <a:pt x="832" y="235"/>
                  </a:moveTo>
                  <a:cubicBezTo>
                    <a:pt x="831" y="233"/>
                    <a:pt x="831" y="233"/>
                    <a:pt x="831" y="233"/>
                  </a:cubicBezTo>
                  <a:cubicBezTo>
                    <a:pt x="829" y="233"/>
                    <a:pt x="829" y="233"/>
                    <a:pt x="829" y="233"/>
                  </a:cubicBezTo>
                  <a:cubicBezTo>
                    <a:pt x="815" y="233"/>
                    <a:pt x="815" y="233"/>
                    <a:pt x="815" y="233"/>
                  </a:cubicBezTo>
                  <a:cubicBezTo>
                    <a:pt x="813" y="233"/>
                    <a:pt x="813" y="233"/>
                    <a:pt x="813" y="233"/>
                  </a:cubicBezTo>
                  <a:cubicBezTo>
                    <a:pt x="812" y="235"/>
                    <a:pt x="812" y="235"/>
                    <a:pt x="812" y="235"/>
                  </a:cubicBezTo>
                  <a:cubicBezTo>
                    <a:pt x="749" y="374"/>
                    <a:pt x="749" y="374"/>
                    <a:pt x="749" y="374"/>
                  </a:cubicBezTo>
                  <a:cubicBezTo>
                    <a:pt x="747" y="378"/>
                    <a:pt x="747" y="378"/>
                    <a:pt x="747" y="378"/>
                  </a:cubicBezTo>
                  <a:cubicBezTo>
                    <a:pt x="752" y="378"/>
                    <a:pt x="752" y="378"/>
                    <a:pt x="752" y="378"/>
                  </a:cubicBezTo>
                  <a:cubicBezTo>
                    <a:pt x="768" y="378"/>
                    <a:pt x="768" y="378"/>
                    <a:pt x="768" y="378"/>
                  </a:cubicBezTo>
                  <a:cubicBezTo>
                    <a:pt x="769" y="378"/>
                    <a:pt x="769" y="378"/>
                    <a:pt x="769" y="378"/>
                  </a:cubicBezTo>
                  <a:cubicBezTo>
                    <a:pt x="770" y="377"/>
                    <a:pt x="770" y="377"/>
                    <a:pt x="770" y="377"/>
                  </a:cubicBezTo>
                  <a:cubicBezTo>
                    <a:pt x="786" y="342"/>
                    <a:pt x="786" y="342"/>
                    <a:pt x="786" y="342"/>
                  </a:cubicBezTo>
                  <a:cubicBezTo>
                    <a:pt x="858" y="342"/>
                    <a:pt x="858" y="342"/>
                    <a:pt x="858" y="342"/>
                  </a:cubicBezTo>
                  <a:cubicBezTo>
                    <a:pt x="873" y="377"/>
                    <a:pt x="873" y="377"/>
                    <a:pt x="873" y="377"/>
                  </a:cubicBezTo>
                  <a:cubicBezTo>
                    <a:pt x="874" y="378"/>
                    <a:pt x="874" y="378"/>
                    <a:pt x="874" y="378"/>
                  </a:cubicBezTo>
                  <a:cubicBezTo>
                    <a:pt x="876" y="378"/>
                    <a:pt x="876" y="378"/>
                    <a:pt x="876" y="378"/>
                  </a:cubicBezTo>
                  <a:cubicBezTo>
                    <a:pt x="893" y="378"/>
                    <a:pt x="893" y="378"/>
                    <a:pt x="893" y="378"/>
                  </a:cubicBezTo>
                  <a:cubicBezTo>
                    <a:pt x="897" y="378"/>
                    <a:pt x="897" y="378"/>
                    <a:pt x="897" y="378"/>
                  </a:cubicBezTo>
                  <a:cubicBezTo>
                    <a:pt x="895" y="374"/>
                    <a:pt x="895" y="374"/>
                    <a:pt x="895" y="374"/>
                  </a:cubicBezTo>
                  <a:lnTo>
                    <a:pt x="832" y="235"/>
                  </a:lnTo>
                  <a:close/>
                  <a:moveTo>
                    <a:pt x="794" y="322"/>
                  </a:moveTo>
                  <a:cubicBezTo>
                    <a:pt x="822" y="261"/>
                    <a:pt x="822" y="261"/>
                    <a:pt x="822" y="261"/>
                  </a:cubicBezTo>
                  <a:cubicBezTo>
                    <a:pt x="849" y="322"/>
                    <a:pt x="849" y="322"/>
                    <a:pt x="849" y="322"/>
                  </a:cubicBezTo>
                  <a:lnTo>
                    <a:pt x="794" y="322"/>
                  </a:ln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sp>
          <p:nvSpPr>
            <p:cNvPr id="20" name="Freeform 7"/>
            <p:cNvSpPr>
              <a:spLocks noEditPoints="1"/>
            </p:cNvSpPr>
            <p:nvPr/>
          </p:nvSpPr>
          <p:spPr bwMode="auto">
            <a:xfrm>
              <a:off x="11823700" y="6656388"/>
              <a:ext cx="30163" cy="30162"/>
            </a:xfrm>
            <a:custGeom>
              <a:avLst/>
              <a:gdLst>
                <a:gd name="T0" fmla="*/ 0 w 67"/>
                <a:gd name="T1" fmla="*/ 34 h 67"/>
                <a:gd name="T2" fmla="*/ 0 w 67"/>
                <a:gd name="T3" fmla="*/ 33 h 67"/>
                <a:gd name="T4" fmla="*/ 34 w 67"/>
                <a:gd name="T5" fmla="*/ 0 h 67"/>
                <a:gd name="T6" fmla="*/ 67 w 67"/>
                <a:gd name="T7" fmla="*/ 33 h 67"/>
                <a:gd name="T8" fmla="*/ 67 w 67"/>
                <a:gd name="T9" fmla="*/ 33 h 67"/>
                <a:gd name="T10" fmla="*/ 34 w 67"/>
                <a:gd name="T11" fmla="*/ 67 h 67"/>
                <a:gd name="T12" fmla="*/ 0 w 67"/>
                <a:gd name="T13" fmla="*/ 34 h 67"/>
                <a:gd name="T14" fmla="*/ 64 w 67"/>
                <a:gd name="T15" fmla="*/ 33 h 67"/>
                <a:gd name="T16" fmla="*/ 64 w 67"/>
                <a:gd name="T17" fmla="*/ 33 h 67"/>
                <a:gd name="T18" fmla="*/ 34 w 67"/>
                <a:gd name="T19" fmla="*/ 3 h 67"/>
                <a:gd name="T20" fmla="*/ 3 w 67"/>
                <a:gd name="T21" fmla="*/ 33 h 67"/>
                <a:gd name="T22" fmla="*/ 3 w 67"/>
                <a:gd name="T23" fmla="*/ 34 h 67"/>
                <a:gd name="T24" fmla="*/ 34 w 67"/>
                <a:gd name="T25" fmla="*/ 64 h 67"/>
                <a:gd name="T26" fmla="*/ 64 w 67"/>
                <a:gd name="T27" fmla="*/ 33 h 67"/>
                <a:gd name="T28" fmla="*/ 21 w 67"/>
                <a:gd name="T29" fmla="*/ 15 h 67"/>
                <a:gd name="T30" fmla="*/ 36 w 67"/>
                <a:gd name="T31" fmla="*/ 15 h 67"/>
                <a:gd name="T32" fmla="*/ 46 w 67"/>
                <a:gd name="T33" fmla="*/ 19 h 67"/>
                <a:gd name="T34" fmla="*/ 49 w 67"/>
                <a:gd name="T35" fmla="*/ 26 h 67"/>
                <a:gd name="T36" fmla="*/ 49 w 67"/>
                <a:gd name="T37" fmla="*/ 26 h 67"/>
                <a:gd name="T38" fmla="*/ 40 w 67"/>
                <a:gd name="T39" fmla="*/ 36 h 67"/>
                <a:gd name="T40" fmla="*/ 51 w 67"/>
                <a:gd name="T41" fmla="*/ 50 h 67"/>
                <a:gd name="T42" fmla="*/ 44 w 67"/>
                <a:gd name="T43" fmla="*/ 50 h 67"/>
                <a:gd name="T44" fmla="*/ 34 w 67"/>
                <a:gd name="T45" fmla="*/ 37 h 67"/>
                <a:gd name="T46" fmla="*/ 34 w 67"/>
                <a:gd name="T47" fmla="*/ 37 h 67"/>
                <a:gd name="T48" fmla="*/ 26 w 67"/>
                <a:gd name="T49" fmla="*/ 37 h 67"/>
                <a:gd name="T50" fmla="*/ 26 w 67"/>
                <a:gd name="T51" fmla="*/ 50 h 67"/>
                <a:gd name="T52" fmla="*/ 21 w 67"/>
                <a:gd name="T53" fmla="*/ 50 h 67"/>
                <a:gd name="T54" fmla="*/ 21 w 67"/>
                <a:gd name="T55" fmla="*/ 15 h 67"/>
                <a:gd name="T56" fmla="*/ 35 w 67"/>
                <a:gd name="T57" fmla="*/ 32 h 67"/>
                <a:gd name="T58" fmla="*/ 44 w 67"/>
                <a:gd name="T59" fmla="*/ 26 h 67"/>
                <a:gd name="T60" fmla="*/ 44 w 67"/>
                <a:gd name="T61" fmla="*/ 26 h 67"/>
                <a:gd name="T62" fmla="*/ 36 w 67"/>
                <a:gd name="T63" fmla="*/ 20 h 67"/>
                <a:gd name="T64" fmla="*/ 26 w 67"/>
                <a:gd name="T65" fmla="*/ 20 h 67"/>
                <a:gd name="T66" fmla="*/ 26 w 67"/>
                <a:gd name="T67" fmla="*/ 32 h 67"/>
                <a:gd name="T68" fmla="*/ 35 w 67"/>
                <a:gd name="T69"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67">
                  <a:moveTo>
                    <a:pt x="0" y="34"/>
                  </a:moveTo>
                  <a:cubicBezTo>
                    <a:pt x="0" y="33"/>
                    <a:pt x="0" y="33"/>
                    <a:pt x="0" y="33"/>
                  </a:cubicBezTo>
                  <a:cubicBezTo>
                    <a:pt x="0" y="15"/>
                    <a:pt x="15" y="0"/>
                    <a:pt x="34" y="0"/>
                  </a:cubicBezTo>
                  <a:cubicBezTo>
                    <a:pt x="53" y="0"/>
                    <a:pt x="67" y="15"/>
                    <a:pt x="67" y="33"/>
                  </a:cubicBezTo>
                  <a:cubicBezTo>
                    <a:pt x="67" y="33"/>
                    <a:pt x="67" y="33"/>
                    <a:pt x="67" y="33"/>
                  </a:cubicBezTo>
                  <a:cubicBezTo>
                    <a:pt x="67" y="52"/>
                    <a:pt x="52" y="67"/>
                    <a:pt x="34" y="67"/>
                  </a:cubicBezTo>
                  <a:cubicBezTo>
                    <a:pt x="15" y="67"/>
                    <a:pt x="0" y="52"/>
                    <a:pt x="0" y="34"/>
                  </a:cubicBezTo>
                  <a:close/>
                  <a:moveTo>
                    <a:pt x="64" y="33"/>
                  </a:moveTo>
                  <a:cubicBezTo>
                    <a:pt x="64" y="33"/>
                    <a:pt x="64" y="33"/>
                    <a:pt x="64" y="33"/>
                  </a:cubicBezTo>
                  <a:cubicBezTo>
                    <a:pt x="64" y="17"/>
                    <a:pt x="51" y="3"/>
                    <a:pt x="34" y="3"/>
                  </a:cubicBezTo>
                  <a:cubicBezTo>
                    <a:pt x="16" y="3"/>
                    <a:pt x="3" y="17"/>
                    <a:pt x="3" y="33"/>
                  </a:cubicBezTo>
                  <a:cubicBezTo>
                    <a:pt x="3" y="34"/>
                    <a:pt x="3" y="34"/>
                    <a:pt x="3" y="34"/>
                  </a:cubicBezTo>
                  <a:cubicBezTo>
                    <a:pt x="3" y="50"/>
                    <a:pt x="16" y="64"/>
                    <a:pt x="34" y="64"/>
                  </a:cubicBezTo>
                  <a:cubicBezTo>
                    <a:pt x="51" y="64"/>
                    <a:pt x="64" y="50"/>
                    <a:pt x="64" y="33"/>
                  </a:cubicBezTo>
                  <a:close/>
                  <a:moveTo>
                    <a:pt x="21" y="15"/>
                  </a:moveTo>
                  <a:cubicBezTo>
                    <a:pt x="36" y="15"/>
                    <a:pt x="36" y="15"/>
                    <a:pt x="36" y="15"/>
                  </a:cubicBezTo>
                  <a:cubicBezTo>
                    <a:pt x="40" y="15"/>
                    <a:pt x="44" y="17"/>
                    <a:pt x="46" y="19"/>
                  </a:cubicBezTo>
                  <a:cubicBezTo>
                    <a:pt x="48" y="20"/>
                    <a:pt x="49" y="23"/>
                    <a:pt x="49" y="26"/>
                  </a:cubicBezTo>
                  <a:cubicBezTo>
                    <a:pt x="49" y="26"/>
                    <a:pt x="49" y="26"/>
                    <a:pt x="49" y="26"/>
                  </a:cubicBezTo>
                  <a:cubicBezTo>
                    <a:pt x="49" y="31"/>
                    <a:pt x="45" y="35"/>
                    <a:pt x="40" y="36"/>
                  </a:cubicBezTo>
                  <a:cubicBezTo>
                    <a:pt x="51" y="50"/>
                    <a:pt x="51" y="50"/>
                    <a:pt x="51" y="50"/>
                  </a:cubicBezTo>
                  <a:cubicBezTo>
                    <a:pt x="44" y="50"/>
                    <a:pt x="44" y="50"/>
                    <a:pt x="44" y="50"/>
                  </a:cubicBezTo>
                  <a:cubicBezTo>
                    <a:pt x="34" y="37"/>
                    <a:pt x="34" y="37"/>
                    <a:pt x="34" y="37"/>
                  </a:cubicBezTo>
                  <a:cubicBezTo>
                    <a:pt x="34" y="37"/>
                    <a:pt x="34" y="37"/>
                    <a:pt x="34" y="37"/>
                  </a:cubicBezTo>
                  <a:cubicBezTo>
                    <a:pt x="26" y="37"/>
                    <a:pt x="26" y="37"/>
                    <a:pt x="26" y="37"/>
                  </a:cubicBezTo>
                  <a:cubicBezTo>
                    <a:pt x="26" y="50"/>
                    <a:pt x="26" y="50"/>
                    <a:pt x="26" y="50"/>
                  </a:cubicBezTo>
                  <a:cubicBezTo>
                    <a:pt x="21" y="50"/>
                    <a:pt x="21" y="50"/>
                    <a:pt x="21" y="50"/>
                  </a:cubicBezTo>
                  <a:lnTo>
                    <a:pt x="21" y="15"/>
                  </a:lnTo>
                  <a:close/>
                  <a:moveTo>
                    <a:pt x="35" y="32"/>
                  </a:moveTo>
                  <a:cubicBezTo>
                    <a:pt x="40" y="32"/>
                    <a:pt x="44" y="30"/>
                    <a:pt x="44" y="26"/>
                  </a:cubicBezTo>
                  <a:cubicBezTo>
                    <a:pt x="44" y="26"/>
                    <a:pt x="44" y="26"/>
                    <a:pt x="44" y="26"/>
                  </a:cubicBezTo>
                  <a:cubicBezTo>
                    <a:pt x="44" y="22"/>
                    <a:pt x="41" y="20"/>
                    <a:pt x="36" y="20"/>
                  </a:cubicBezTo>
                  <a:cubicBezTo>
                    <a:pt x="26" y="20"/>
                    <a:pt x="26" y="20"/>
                    <a:pt x="26" y="20"/>
                  </a:cubicBezTo>
                  <a:cubicBezTo>
                    <a:pt x="26" y="32"/>
                    <a:pt x="26" y="32"/>
                    <a:pt x="26" y="32"/>
                  </a:cubicBezTo>
                  <a:lnTo>
                    <a:pt x="35" y="32"/>
                  </a:lnTo>
                  <a:close/>
                </a:path>
              </a:pathLst>
            </a:custGeom>
            <a:solidFill>
              <a:srgbClr val="6A7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00"/>
            </a:p>
          </p:txBody>
        </p:sp>
      </p:grpSp>
    </p:spTree>
    <p:extLst>
      <p:ext uri="{BB962C8B-B14F-4D97-AF65-F5344CB8AC3E}">
        <p14:creationId xmlns:p14="http://schemas.microsoft.com/office/powerpoint/2010/main" val="20085556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spcBef>
          <a:spcPts val="600"/>
        </a:spcBef>
        <a:buClr>
          <a:schemeClr val="accent1"/>
        </a:buClr>
        <a:buFont typeface="Wingdings" pitchFamily="2" charset="2"/>
        <a:buChar char="§"/>
        <a:defRPr sz="2200" kern="1200">
          <a:solidFill>
            <a:schemeClr val="tx1"/>
          </a:solidFill>
          <a:latin typeface="+mn-lt"/>
          <a:ea typeface="+mn-ea"/>
          <a:cs typeface="+mn-cs"/>
        </a:defRPr>
      </a:lvl1pPr>
      <a:lvl2pPr marL="457200" indent="-228600" algn="l" defTabSz="914400" rtl="0" eaLnBrk="1" latinLnBrk="0" hangingPunct="1">
        <a:spcBef>
          <a:spcPts val="600"/>
        </a:spcBef>
        <a:buClr>
          <a:srgbClr val="8B8D8E"/>
        </a:buClr>
        <a:buSzPct val="65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
          <a:schemeClr val="accent6"/>
        </a:buClr>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4pPr>
      <a:lvl5pPr marL="11430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5pPr>
      <a:lvl6pPr marL="13716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6pPr>
      <a:lvl7pPr marL="16002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7pPr>
      <a:lvl8pPr marL="18288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8pPr>
      <a:lvl9pPr marL="2057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5ACBF0"/>
          </p15:clr>
        </p15:guide>
        <p15:guide id="3" pos="7439">
          <p15:clr>
            <a:srgbClr val="5ACBF0"/>
          </p15:clr>
        </p15:guide>
        <p15:guide id="4" pos="239">
          <p15:clr>
            <a:srgbClr val="5ACBF0"/>
          </p15:clr>
        </p15:guide>
        <p15:guide id="5" orient="horz" pos="391">
          <p15:clr>
            <a:srgbClr val="5ACBF0"/>
          </p15:clr>
        </p15:guide>
        <p15:guide id="6" orient="horz" pos="394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472C312-9992-4787-AF43-1F2FDD930E71}" type="datetimeFigureOut">
              <a:rPr lang="zh-CN" altLang="en-US" smtClean="0"/>
              <a:t>2021/2/5</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ADFA9A9-30C3-4EDE-B67B-E0D14A91818A}"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1471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eam.amat.com/sites/GISAcademy/SitePages/GIS-Academy-Asia.aspx" TargetMode="External"/><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jpeg"/><Relationship Id="rId7" Type="http://schemas.openxmlformats.org/officeDocument/2006/relationships/hyperlink" Target="http://gisaamcfeedback/"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gisaasia/" TargetMode="External"/><Relationship Id="rId5" Type="http://schemas.openxmlformats.org/officeDocument/2006/relationships/hyperlink" Target="https://amat.service-now.com/help?id=kb_help" TargetMode="External"/><Relationship Id="rId4" Type="http://schemas.openxmlformats.org/officeDocument/2006/relationships/hyperlink" Target="http://help/" TargetMode="External"/><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gisaamcfeedback/" TargetMode="External"/><Relationship Id="rId1" Type="http://schemas.openxmlformats.org/officeDocument/2006/relationships/slideLayout" Target="../slideLayouts/slideLayout33.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office.com/en-us/article/create-and-add-a-signature-to-messages-8ee5d4f4-68fd-464a-a1c1-0e1c80bb27f2" TargetMode="Externa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www.appliedmaterial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F144697-1BBB-43D0-944A-C102B584D05D}"/>
              </a:ext>
            </a:extLst>
          </p:cNvPr>
          <p:cNvSpPr>
            <a:spLocks noGrp="1"/>
          </p:cNvSpPr>
          <p:nvPr>
            <p:ph type="ctrTitle"/>
          </p:nvPr>
        </p:nvSpPr>
        <p:spPr>
          <a:xfrm>
            <a:off x="414069" y="2628902"/>
            <a:ext cx="8255478" cy="2374420"/>
          </a:xfrm>
        </p:spPr>
        <p:txBody>
          <a:bodyPr/>
          <a:lstStyle/>
          <a:p>
            <a:r>
              <a:rPr lang="en-US" dirty="0"/>
              <a:t>GISA </a:t>
            </a:r>
            <a:r>
              <a:rPr lang="en-US" altLang="zh-CN" dirty="0"/>
              <a:t>Knowledge Sharing</a:t>
            </a:r>
            <a:br>
              <a:rPr lang="en-US" dirty="0"/>
            </a:br>
            <a:endParaRPr lang="en-US" dirty="0"/>
          </a:p>
        </p:txBody>
      </p:sp>
      <p:sp>
        <p:nvSpPr>
          <p:cNvPr id="9" name="Text Placeholder 2">
            <a:extLst>
              <a:ext uri="{FF2B5EF4-FFF2-40B4-BE49-F238E27FC236}">
                <a16:creationId xmlns:a16="http://schemas.microsoft.com/office/drawing/2014/main" id="{E4D6E76E-B2D5-4F7C-89E4-07F6658578E5}"/>
              </a:ext>
            </a:extLst>
          </p:cNvPr>
          <p:cNvSpPr txBox="1">
            <a:spLocks/>
          </p:cNvSpPr>
          <p:nvPr/>
        </p:nvSpPr>
        <p:spPr>
          <a:xfrm>
            <a:off x="557271" y="4876675"/>
            <a:ext cx="4093557" cy="791028"/>
          </a:xfrm>
          <a:prstGeom prst="rect">
            <a:avLst/>
          </a:prstGeom>
        </p:spPr>
        <p:txBody>
          <a:bodyPr vert="horz" lIns="91440" tIns="45720" rIns="91440" bIns="45720" rtlCol="0">
            <a:noAutofit/>
          </a:bodyPr>
          <a:lstStyle>
            <a:lvl1pPr marL="0" indent="0" algn="l" defTabSz="914400" rtl="0" eaLnBrk="1" latinLnBrk="0" hangingPunct="1">
              <a:spcBef>
                <a:spcPts val="600"/>
              </a:spcBef>
              <a:buClr>
                <a:schemeClr val="accent1"/>
              </a:buClr>
              <a:buFont typeface="Arial" panose="020B0604020202020204" pitchFamily="34" charset="0"/>
              <a:buChar char="​"/>
              <a:defRPr sz="2000" b="0" kern="1200" baseline="0">
                <a:solidFill>
                  <a:schemeClr val="bg1"/>
                </a:solidFill>
                <a:latin typeface="+mn-lt"/>
                <a:ea typeface="+mn-ea"/>
                <a:cs typeface="+mn-cs"/>
              </a:defRPr>
            </a:lvl1pPr>
            <a:lvl2pPr marL="0" indent="0" algn="l" defTabSz="914400" rtl="0" eaLnBrk="1" latinLnBrk="0" hangingPunct="1">
              <a:spcBef>
                <a:spcPts val="600"/>
              </a:spcBef>
              <a:buClr>
                <a:srgbClr val="8B8D8E"/>
              </a:buClr>
              <a:buSzPct val="65000"/>
              <a:buFont typeface="Arial" panose="020B0604020202020204" pitchFamily="34" charset="0"/>
              <a:buChar char="​"/>
              <a:defRPr sz="1400" kern="1200" cap="none" baseline="0">
                <a:solidFill>
                  <a:schemeClr val="bg1"/>
                </a:solidFill>
                <a:latin typeface="+mn-lt"/>
                <a:ea typeface="+mn-ea"/>
                <a:cs typeface="+mn-cs"/>
              </a:defRPr>
            </a:lvl2pPr>
            <a:lvl3pPr marL="0" indent="0" algn="l" defTabSz="914400" rtl="0" eaLnBrk="1" latinLnBrk="0" hangingPunct="1">
              <a:spcBef>
                <a:spcPts val="1200"/>
              </a:spcBef>
              <a:buClr>
                <a:schemeClr val="accent6"/>
              </a:buClr>
              <a:buFont typeface="Arial" panose="020B0604020202020204" pitchFamily="34" charset="0"/>
              <a:buChar char="​"/>
              <a:defRPr sz="1200" kern="1200" baseline="0">
                <a:solidFill>
                  <a:schemeClr val="bg1"/>
                </a:solidFill>
                <a:latin typeface="+mn-lt"/>
                <a:ea typeface="+mn-ea"/>
                <a:cs typeface="+mn-cs"/>
              </a:defRPr>
            </a:lvl3pPr>
            <a:lvl4pPr marL="0" indent="0" algn="l" defTabSz="914400" rtl="0" eaLnBrk="1" latinLnBrk="0" hangingPunct="1">
              <a:spcBef>
                <a:spcPts val="1200"/>
              </a:spcBef>
              <a:buClr>
                <a:schemeClr val="accent6"/>
              </a:buClr>
              <a:buFont typeface="Arial" panose="020B0604020202020204" pitchFamily="34" charset="0"/>
              <a:buChar char="​"/>
              <a:defRPr sz="1200" kern="1200">
                <a:solidFill>
                  <a:schemeClr val="bg1"/>
                </a:solidFill>
                <a:latin typeface="+mn-lt"/>
                <a:ea typeface="+mn-ea"/>
                <a:cs typeface="+mn-cs"/>
              </a:defRPr>
            </a:lvl4pPr>
            <a:lvl5pPr marL="0" indent="0" algn="l" defTabSz="914400" rtl="0" eaLnBrk="1" latinLnBrk="0" hangingPunct="1">
              <a:spcBef>
                <a:spcPts val="1200"/>
              </a:spcBef>
              <a:buClr>
                <a:schemeClr val="accent6"/>
              </a:buClr>
              <a:buFont typeface="Arial" panose="020B0604020202020204" pitchFamily="34" charset="0"/>
              <a:buChar char="​"/>
              <a:defRPr sz="1200" kern="1200">
                <a:solidFill>
                  <a:schemeClr val="bg1"/>
                </a:solidFill>
                <a:latin typeface="+mn-lt"/>
                <a:ea typeface="+mn-ea"/>
                <a:cs typeface="+mn-cs"/>
              </a:defRPr>
            </a:lvl5pPr>
            <a:lvl6pPr marL="0" indent="0" algn="l" defTabSz="914400" rtl="0" eaLnBrk="1" latinLnBrk="0" hangingPunct="1">
              <a:spcBef>
                <a:spcPts val="1200"/>
              </a:spcBef>
              <a:buClr>
                <a:schemeClr val="accent6"/>
              </a:buClr>
              <a:buFont typeface="Arial" panose="020B0604020202020204" pitchFamily="34" charset="0"/>
              <a:buChar char="​"/>
              <a:defRPr sz="1200" kern="1200">
                <a:solidFill>
                  <a:schemeClr val="bg1"/>
                </a:solidFill>
                <a:latin typeface="+mn-lt"/>
                <a:ea typeface="+mn-ea"/>
                <a:cs typeface="+mn-cs"/>
              </a:defRPr>
            </a:lvl6pPr>
            <a:lvl7pPr marL="0" indent="0" algn="l" defTabSz="914400" rtl="0" eaLnBrk="1" latinLnBrk="0" hangingPunct="1">
              <a:spcBef>
                <a:spcPts val="1200"/>
              </a:spcBef>
              <a:buClr>
                <a:schemeClr val="accent6"/>
              </a:buClr>
              <a:buFont typeface="Arial" panose="020B0604020202020204" pitchFamily="34" charset="0"/>
              <a:buChar char="​"/>
              <a:defRPr sz="1200" kern="1200">
                <a:solidFill>
                  <a:schemeClr val="bg1"/>
                </a:solidFill>
                <a:latin typeface="+mn-lt"/>
                <a:ea typeface="+mn-ea"/>
                <a:cs typeface="+mn-cs"/>
              </a:defRPr>
            </a:lvl7pPr>
            <a:lvl8pPr marL="0" indent="0" algn="l" defTabSz="914400" rtl="0" eaLnBrk="1" latinLnBrk="0" hangingPunct="1">
              <a:spcBef>
                <a:spcPts val="1200"/>
              </a:spcBef>
              <a:buClr>
                <a:schemeClr val="accent6"/>
              </a:buClr>
              <a:buFont typeface="Arial" pitchFamily="34" charset="0"/>
              <a:buNone/>
              <a:defRPr sz="1200" kern="1200">
                <a:solidFill>
                  <a:schemeClr val="bg1"/>
                </a:solidFill>
                <a:latin typeface="+mn-lt"/>
                <a:ea typeface="+mn-ea"/>
                <a:cs typeface="+mn-cs"/>
              </a:defRPr>
            </a:lvl8pPr>
            <a:lvl9pPr marL="0" indent="0" algn="l" defTabSz="914400" rtl="0" eaLnBrk="1" latinLnBrk="0" hangingPunct="1">
              <a:spcBef>
                <a:spcPts val="1200"/>
              </a:spcBef>
              <a:buClr>
                <a:schemeClr val="accent6"/>
              </a:buClr>
              <a:buFont typeface="Arial" panose="020B0604020202020204" pitchFamily="34" charset="0"/>
              <a:buChar char="​"/>
              <a:defRPr sz="1200" kern="1200">
                <a:solidFill>
                  <a:schemeClr val="bg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599C3"/>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GISA  Academy</a:t>
            </a:r>
          </a:p>
          <a:p>
            <a:pPr marL="0" marR="0" lvl="0" indent="0" algn="l" defTabSz="914400" rtl="0" eaLnBrk="1" fontAlgn="auto" latinLnBrk="0" hangingPunct="1">
              <a:lnSpc>
                <a:spcPct val="100000"/>
              </a:lnSpc>
              <a:spcBef>
                <a:spcPts val="600"/>
              </a:spcBef>
              <a:spcAft>
                <a:spcPts val="0"/>
              </a:spcAft>
              <a:buClr>
                <a:srgbClr val="4599C3"/>
              </a:buClr>
              <a:buSzTx/>
              <a:buFont typeface="Arial" panose="020B0604020202020204" pitchFamily="34" charset="0"/>
              <a:buNone/>
              <a:tabLst/>
              <a:defRPr/>
            </a:pP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4862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33">
            <a:extLst>
              <a:ext uri="{FF2B5EF4-FFF2-40B4-BE49-F238E27FC236}">
                <a16:creationId xmlns:a16="http://schemas.microsoft.com/office/drawing/2014/main" id="{2743153D-263C-4E92-901E-E0C5AFA5D984}"/>
              </a:ext>
            </a:extLst>
          </p:cNvPr>
          <p:cNvSpPr txBox="1"/>
          <p:nvPr/>
        </p:nvSpPr>
        <p:spPr>
          <a:xfrm>
            <a:off x="3156528" y="2788312"/>
            <a:ext cx="7371697"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在</a:t>
            </a:r>
            <a:r>
              <a:rPr kumimoji="0" lang="en-US" altLang="zh-CN"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Outlook</a:t>
            </a:r>
            <a:r>
              <a:rPr kumimoji="0" lang="zh-CN" altLang="en-US"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中使用规则分类邮件</a:t>
            </a:r>
            <a:endParaRPr kumimoji="0" lang="en-US" altLang="zh-CN"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7FC2E6C9-09B7-4E7F-B498-350111CF6819}"/>
              </a:ext>
            </a:extLst>
          </p:cNvPr>
          <p:cNvPicPr>
            <a:picLocks noChangeAspect="1"/>
          </p:cNvPicPr>
          <p:nvPr/>
        </p:nvPicPr>
        <p:blipFill>
          <a:blip r:embed="rId2"/>
          <a:stretch>
            <a:fillRect/>
          </a:stretch>
        </p:blipFill>
        <p:spPr>
          <a:xfrm>
            <a:off x="10856029" y="6328103"/>
            <a:ext cx="1153444" cy="498078"/>
          </a:xfrm>
          <a:prstGeom prst="rect">
            <a:avLst/>
          </a:prstGeom>
        </p:spPr>
      </p:pic>
      <p:sp>
        <p:nvSpPr>
          <p:cNvPr id="9" name="Slide Number Placeholder 1">
            <a:extLst>
              <a:ext uri="{FF2B5EF4-FFF2-40B4-BE49-F238E27FC236}">
                <a16:creationId xmlns:a16="http://schemas.microsoft.com/office/drawing/2014/main" id="{39D5C980-92B7-416C-9D86-7130B0E0735D}"/>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pic>
        <p:nvPicPr>
          <p:cNvPr id="6" name="Picture 5">
            <a:extLst>
              <a:ext uri="{FF2B5EF4-FFF2-40B4-BE49-F238E27FC236}">
                <a16:creationId xmlns:a16="http://schemas.microsoft.com/office/drawing/2014/main" id="{54D61BAE-5388-4333-9F6E-3B7EE236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2" y="2027548"/>
            <a:ext cx="2085974" cy="2085974"/>
          </a:xfrm>
          <a:prstGeom prst="rect">
            <a:avLst/>
          </a:prstGeom>
        </p:spPr>
      </p:pic>
    </p:spTree>
    <p:extLst>
      <p:ext uri="{BB962C8B-B14F-4D97-AF65-F5344CB8AC3E}">
        <p14:creationId xmlns:p14="http://schemas.microsoft.com/office/powerpoint/2010/main" val="282468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6EF0-4C3C-456C-8C0C-CD611913230B}"/>
              </a:ext>
            </a:extLst>
          </p:cNvPr>
          <p:cNvSpPr>
            <a:spLocks noGrp="1"/>
          </p:cNvSpPr>
          <p:nvPr>
            <p:ph type="title"/>
          </p:nvPr>
        </p:nvSpPr>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创建新文件夹</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
        <p:nvSpPr>
          <p:cNvPr id="10" name="TextBox 9">
            <a:extLst>
              <a:ext uri="{FF2B5EF4-FFF2-40B4-BE49-F238E27FC236}">
                <a16:creationId xmlns:a16="http://schemas.microsoft.com/office/drawing/2014/main" id="{0F9EA90C-9580-47D2-B5ED-0FF8B7B788E3}"/>
              </a:ext>
            </a:extLst>
          </p:cNvPr>
          <p:cNvSpPr txBox="1"/>
          <p:nvPr/>
        </p:nvSpPr>
        <p:spPr>
          <a:xfrm>
            <a:off x="-5570" y="1689679"/>
            <a:ext cx="3433415" cy="1942198"/>
          </a:xfrm>
          <a:prstGeom prst="rect">
            <a:avLst/>
          </a:prstGeom>
          <a:noFill/>
        </p:spPr>
        <p:txBody>
          <a:bodyPr wrap="square" rtlCol="0" anchor="t">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50000"/>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右键点击</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Inbox</a:t>
            </a:r>
          </a:p>
          <a:p>
            <a:pPr marL="571500" marR="0" lvl="1" indent="-342900" algn="l" defTabSz="914400" rtl="0" eaLnBrk="1" fontAlgn="auto" latinLnBrk="0" hangingPunct="1">
              <a:lnSpc>
                <a:spcPct val="150000"/>
              </a:lnSpc>
              <a:spcBef>
                <a:spcPts val="600"/>
              </a:spcBef>
              <a:spcAft>
                <a:spcPts val="0"/>
              </a:spcAft>
              <a:buClr>
                <a:srgbClr val="00B0F0"/>
              </a:buClr>
              <a:buSzPct val="50000"/>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选择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New Folder</a:t>
            </a:r>
          </a:p>
          <a:p>
            <a:pPr marL="571500" marR="0" lvl="1" indent="-342900" algn="l" defTabSz="914400" rtl="0" eaLnBrk="1" fontAlgn="auto" latinLnBrk="0" hangingPunct="1">
              <a:lnSpc>
                <a:spcPct val="150000"/>
              </a:lnSpc>
              <a:spcBef>
                <a:spcPts val="600"/>
              </a:spcBef>
              <a:spcAft>
                <a:spcPts val="0"/>
              </a:spcAft>
              <a:buClr>
                <a:srgbClr val="00B0F0"/>
              </a:buClr>
              <a:buSzPct val="50000"/>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输入文件夹名称</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50000"/>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新文件夹创建完成</a:t>
            </a:r>
            <a:endParaRPr kumimoji="0" 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11D94818-DE33-447E-A224-10497DFCAEBE}"/>
              </a:ext>
            </a:extLst>
          </p:cNvPr>
          <p:cNvPicPr>
            <a:picLocks noChangeAspect="1"/>
          </p:cNvPicPr>
          <p:nvPr/>
        </p:nvPicPr>
        <p:blipFill>
          <a:blip r:embed="rId2"/>
          <a:stretch>
            <a:fillRect/>
          </a:stretch>
        </p:blipFill>
        <p:spPr>
          <a:xfrm>
            <a:off x="3608779" y="1137641"/>
            <a:ext cx="2922641" cy="4809798"/>
          </a:xfrm>
          <a:prstGeom prst="rect">
            <a:avLst/>
          </a:prstGeom>
          <a:effectLst>
            <a:glow rad="63500">
              <a:schemeClr val="accent1">
                <a:satMod val="175000"/>
                <a:alpha val="40000"/>
              </a:schemeClr>
            </a:glow>
          </a:effectLst>
        </p:spPr>
      </p:pic>
      <p:pic>
        <p:nvPicPr>
          <p:cNvPr id="9" name="Picture 8" descr="A screenshot of a cell phone&#10;&#10;Description automatically generated">
            <a:extLst>
              <a:ext uri="{FF2B5EF4-FFF2-40B4-BE49-F238E27FC236}">
                <a16:creationId xmlns:a16="http://schemas.microsoft.com/office/drawing/2014/main" id="{AE886A2F-E60B-4C39-BB8E-265E002E415D}"/>
              </a:ext>
            </a:extLst>
          </p:cNvPr>
          <p:cNvPicPr>
            <a:picLocks noChangeAspect="1"/>
          </p:cNvPicPr>
          <p:nvPr/>
        </p:nvPicPr>
        <p:blipFill>
          <a:blip r:embed="rId3"/>
          <a:stretch>
            <a:fillRect/>
          </a:stretch>
        </p:blipFill>
        <p:spPr>
          <a:xfrm>
            <a:off x="6541624" y="1137641"/>
            <a:ext cx="2525633" cy="4809798"/>
          </a:xfrm>
          <a:prstGeom prst="rect">
            <a:avLst/>
          </a:prstGeom>
          <a:effectLst>
            <a:glow rad="63500">
              <a:schemeClr val="accent1">
                <a:satMod val="175000"/>
                <a:alpha val="40000"/>
              </a:schemeClr>
            </a:glow>
          </a:effectLst>
        </p:spPr>
      </p:pic>
      <p:pic>
        <p:nvPicPr>
          <p:cNvPr id="3" name="Picture 5" descr="A screenshot of a cell phone&#10;&#10;Description generated with very high confidence">
            <a:extLst>
              <a:ext uri="{FF2B5EF4-FFF2-40B4-BE49-F238E27FC236}">
                <a16:creationId xmlns:a16="http://schemas.microsoft.com/office/drawing/2014/main" id="{C9B5B46A-F9B5-4F56-BC31-2181E78CE52F}"/>
              </a:ext>
            </a:extLst>
          </p:cNvPr>
          <p:cNvPicPr>
            <a:picLocks noChangeAspect="1"/>
          </p:cNvPicPr>
          <p:nvPr/>
        </p:nvPicPr>
        <p:blipFill>
          <a:blip r:embed="rId4"/>
          <a:stretch>
            <a:fillRect/>
          </a:stretch>
        </p:blipFill>
        <p:spPr>
          <a:xfrm>
            <a:off x="9066940" y="1134351"/>
            <a:ext cx="2103635" cy="4811721"/>
          </a:xfrm>
          <a:prstGeom prst="rect">
            <a:avLst/>
          </a:prstGeom>
          <a:effectLst>
            <a:glow rad="63500">
              <a:schemeClr val="accent1">
                <a:satMod val="175000"/>
                <a:alpha val="40000"/>
              </a:schemeClr>
            </a:glow>
          </a:effectLst>
        </p:spPr>
      </p:pic>
      <p:pic>
        <p:nvPicPr>
          <p:cNvPr id="11" name="Picture 10">
            <a:extLst>
              <a:ext uri="{FF2B5EF4-FFF2-40B4-BE49-F238E27FC236}">
                <a16:creationId xmlns:a16="http://schemas.microsoft.com/office/drawing/2014/main" id="{C984E292-B0D2-4008-858B-B4A54CB41824}"/>
              </a:ext>
            </a:extLst>
          </p:cNvPr>
          <p:cNvPicPr>
            <a:picLocks noChangeAspect="1"/>
          </p:cNvPicPr>
          <p:nvPr/>
        </p:nvPicPr>
        <p:blipFill>
          <a:blip r:embed="rId5"/>
          <a:stretch>
            <a:fillRect/>
          </a:stretch>
        </p:blipFill>
        <p:spPr>
          <a:xfrm>
            <a:off x="10856029" y="6296444"/>
            <a:ext cx="1153444" cy="498078"/>
          </a:xfrm>
          <a:prstGeom prst="rect">
            <a:avLst/>
          </a:prstGeom>
        </p:spPr>
      </p:pic>
      <p:sp>
        <p:nvSpPr>
          <p:cNvPr id="12" name="Slide Number Placeholder 1">
            <a:extLst>
              <a:ext uri="{FF2B5EF4-FFF2-40B4-BE49-F238E27FC236}">
                <a16:creationId xmlns:a16="http://schemas.microsoft.com/office/drawing/2014/main" id="{D5670722-ECF5-4B08-8372-376EC2C08FBC}"/>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Tree>
    <p:extLst>
      <p:ext uri="{BB962C8B-B14F-4D97-AF65-F5344CB8AC3E}">
        <p14:creationId xmlns:p14="http://schemas.microsoft.com/office/powerpoint/2010/main" val="310401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84E4-8725-4F6C-8AF0-7BF080BDDA09}"/>
              </a:ext>
            </a:extLst>
          </p:cNvPr>
          <p:cNvSpPr>
            <a:spLocks noGrp="1"/>
          </p:cNvSpPr>
          <p:nvPr>
            <p:ph type="title"/>
          </p:nvPr>
        </p:nvSpPr>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创建规则 </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
        <p:nvSpPr>
          <p:cNvPr id="3" name="Content Placeholder 2">
            <a:extLst>
              <a:ext uri="{FF2B5EF4-FFF2-40B4-BE49-F238E27FC236}">
                <a16:creationId xmlns:a16="http://schemas.microsoft.com/office/drawing/2014/main" id="{A1814897-33A2-4569-B11A-C90E25316CBD}"/>
              </a:ext>
            </a:extLst>
          </p:cNvPr>
          <p:cNvSpPr>
            <a:spLocks noGrp="1"/>
          </p:cNvSpPr>
          <p:nvPr>
            <p:ph idx="1"/>
          </p:nvPr>
        </p:nvSpPr>
        <p:spPr>
          <a:xfrm>
            <a:off x="441020" y="1881130"/>
            <a:ext cx="3891494" cy="2499719"/>
          </a:xfrm>
        </p:spPr>
        <p:txBody>
          <a:bodyPr/>
          <a:lstStyle/>
          <a:p>
            <a:pPr marL="228600" lvl="1" indent="0">
              <a:lnSpc>
                <a:spcPct val="150000"/>
              </a:lnSpc>
              <a:buClr>
                <a:srgbClr val="00B0F0"/>
              </a:buClr>
              <a:buNone/>
            </a:pPr>
            <a:r>
              <a:rPr lang="zh-CN" altLang="en-US" sz="2400" dirty="0">
                <a:solidFill>
                  <a:schemeClr val="tx1">
                    <a:lumMod val="75000"/>
                  </a:schemeClr>
                </a:solidFill>
                <a:latin typeface="Calibri" panose="020F0502020204030204" pitchFamily="34" charset="0"/>
                <a:cs typeface="Calibri" panose="020F0502020204030204" pitchFamily="34" charset="0"/>
              </a:rPr>
              <a:t>在</a:t>
            </a:r>
            <a:r>
              <a:rPr lang="en-US" altLang="zh-CN" sz="2400" dirty="0">
                <a:solidFill>
                  <a:schemeClr val="tx1">
                    <a:lumMod val="75000"/>
                  </a:schemeClr>
                </a:solidFill>
                <a:latin typeface="Calibri" panose="020F0502020204030204" pitchFamily="34" charset="0"/>
                <a:cs typeface="Calibri" panose="020F0502020204030204" pitchFamily="34" charset="0"/>
              </a:rPr>
              <a:t>Outlook</a:t>
            </a:r>
            <a:r>
              <a:rPr lang="zh-CN" altLang="en-US" sz="2400" dirty="0">
                <a:solidFill>
                  <a:schemeClr val="tx1">
                    <a:lumMod val="75000"/>
                  </a:schemeClr>
                </a:solidFill>
                <a:latin typeface="Calibri" panose="020F0502020204030204" pitchFamily="34" charset="0"/>
                <a:cs typeface="Calibri" panose="020F0502020204030204" pitchFamily="34" charset="0"/>
              </a:rPr>
              <a:t>中创建新规则</a:t>
            </a:r>
            <a:endParaRPr lang="en-US" altLang="zh-CN" sz="2400" dirty="0">
              <a:solidFill>
                <a:schemeClr val="tx1">
                  <a:lumMod val="75000"/>
                </a:schemeClr>
              </a:solidFill>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a:pPr>
            <a:r>
              <a:rPr lang="zh-CN" altLang="en-US" dirty="0">
                <a:solidFill>
                  <a:schemeClr val="tx1">
                    <a:lumMod val="75000"/>
                  </a:schemeClr>
                </a:solidFill>
                <a:latin typeface="Calibri" panose="020F0502020204030204" pitchFamily="34" charset="0"/>
                <a:cs typeface="Calibri" panose="020F0502020204030204" pitchFamily="34" charset="0"/>
              </a:rPr>
              <a:t>在</a:t>
            </a:r>
            <a:r>
              <a:rPr lang="en-US" altLang="zh-CN" dirty="0">
                <a:solidFill>
                  <a:schemeClr val="tx1">
                    <a:lumMod val="75000"/>
                  </a:schemeClr>
                </a:solidFill>
                <a:latin typeface="Calibri" panose="020F0502020204030204" pitchFamily="34" charset="0"/>
                <a:cs typeface="Calibri" panose="020F0502020204030204" pitchFamily="34" charset="0"/>
              </a:rPr>
              <a:t>Outlook </a:t>
            </a:r>
            <a:r>
              <a:rPr lang="zh-CN" altLang="en-US" dirty="0">
                <a:solidFill>
                  <a:schemeClr val="tx1">
                    <a:lumMod val="75000"/>
                  </a:schemeClr>
                </a:solidFill>
                <a:latin typeface="Calibri" panose="020F0502020204030204" pitchFamily="34" charset="0"/>
                <a:cs typeface="Calibri" panose="020F0502020204030204" pitchFamily="34" charset="0"/>
              </a:rPr>
              <a:t>左上角点击</a:t>
            </a:r>
            <a:r>
              <a:rPr lang="en-US" altLang="zh-CN" b="1" i="1" dirty="0">
                <a:solidFill>
                  <a:schemeClr val="accent4"/>
                </a:solidFill>
                <a:latin typeface="Calibri" panose="020F0502020204030204" pitchFamily="34" charset="0"/>
                <a:cs typeface="Calibri" panose="020F0502020204030204" pitchFamily="34" charset="0"/>
              </a:rPr>
              <a:t>File</a:t>
            </a:r>
            <a:endParaRPr lang="en-US" altLang="zh-CN" dirty="0">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a:pPr>
            <a:r>
              <a:rPr lang="zh-CN" altLang="en-US" dirty="0">
                <a:latin typeface="Calibri" panose="020F0502020204030204" pitchFamily="34" charset="0"/>
                <a:cs typeface="Calibri" panose="020F0502020204030204" pitchFamily="34" charset="0"/>
              </a:rPr>
              <a:t>点击</a:t>
            </a:r>
            <a:r>
              <a:rPr lang="en-US" altLang="zh-CN" dirty="0">
                <a:latin typeface="Calibri" panose="020F0502020204030204" pitchFamily="34" charset="0"/>
                <a:cs typeface="Calibri" panose="020F0502020204030204" pitchFamily="34" charset="0"/>
              </a:rPr>
              <a:t> </a:t>
            </a:r>
            <a:r>
              <a:rPr lang="en-US" b="1" i="1" dirty="0">
                <a:solidFill>
                  <a:schemeClr val="accent4"/>
                </a:solidFill>
                <a:latin typeface="Calibri" panose="020F0502020204030204" pitchFamily="34" charset="0"/>
                <a:cs typeface="Calibri" panose="020F0502020204030204" pitchFamily="34" charset="0"/>
              </a:rPr>
              <a:t>Info</a:t>
            </a:r>
            <a:r>
              <a:rPr lang="en-US" dirty="0">
                <a:latin typeface="Calibri" panose="020F0502020204030204" pitchFamily="34" charset="0"/>
                <a:cs typeface="Calibri" panose="020F0502020204030204" pitchFamily="34" charset="0"/>
              </a:rPr>
              <a:t> --&gt; </a:t>
            </a:r>
            <a:r>
              <a:rPr lang="en-US" b="1" i="1" dirty="0">
                <a:solidFill>
                  <a:schemeClr val="accent4"/>
                </a:solidFill>
                <a:latin typeface="Calibri" panose="020F0502020204030204" pitchFamily="34" charset="0"/>
                <a:cs typeface="Calibri" panose="020F0502020204030204" pitchFamily="34" charset="0"/>
              </a:rPr>
              <a:t>Manage Rules &amp; Alerts</a:t>
            </a:r>
          </a:p>
          <a:p>
            <a:pPr marL="571500" lvl="1" indent="-342900">
              <a:lnSpc>
                <a:spcPct val="150000"/>
              </a:lnSpc>
              <a:buClr>
                <a:srgbClr val="00B0F0"/>
              </a:buClr>
              <a:buFont typeface="+mj-lt"/>
              <a:buAutoNum type="arabicPeriod"/>
            </a:pPr>
            <a:r>
              <a:rPr lang="zh-CN" altLang="en-US" dirty="0">
                <a:latin typeface="Calibri" panose="020F0502020204030204" pitchFamily="34" charset="0"/>
                <a:cs typeface="Calibri" panose="020F0502020204030204" pitchFamily="34" charset="0"/>
              </a:rPr>
              <a:t>点击 </a:t>
            </a:r>
            <a:r>
              <a:rPr lang="en-US" altLang="zh-CN" b="1" i="1" dirty="0">
                <a:solidFill>
                  <a:schemeClr val="accent4"/>
                </a:solidFill>
                <a:latin typeface="Calibri" panose="020F0502020204030204" pitchFamily="34" charset="0"/>
                <a:cs typeface="Calibri" panose="020F0502020204030204" pitchFamily="34" charset="0"/>
              </a:rPr>
              <a:t>New Rule</a:t>
            </a:r>
            <a:endParaRPr lang="en-US" sz="2800" b="1" i="1" dirty="0">
              <a:solidFill>
                <a:schemeClr val="accent4"/>
              </a:solidFill>
              <a:latin typeface="Calibri" panose="020F0502020204030204" pitchFamily="34" charset="0"/>
              <a:cs typeface="Calibri" panose="020F0502020204030204" pitchFamily="34" charset="0"/>
            </a:endParaRPr>
          </a:p>
        </p:txBody>
      </p:sp>
      <p:pic>
        <p:nvPicPr>
          <p:cNvPr id="14" name="Picture 13" descr="A screenshot of a cell phone&#10;&#10;Description automatically generated">
            <a:extLst>
              <a:ext uri="{FF2B5EF4-FFF2-40B4-BE49-F238E27FC236}">
                <a16:creationId xmlns:a16="http://schemas.microsoft.com/office/drawing/2014/main" id="{C52559DB-34C4-44DD-842A-B9A945CC4E8E}"/>
              </a:ext>
            </a:extLst>
          </p:cNvPr>
          <p:cNvPicPr>
            <a:picLocks noChangeAspect="1"/>
          </p:cNvPicPr>
          <p:nvPr/>
        </p:nvPicPr>
        <p:blipFill>
          <a:blip r:embed="rId2"/>
          <a:stretch>
            <a:fillRect/>
          </a:stretch>
        </p:blipFill>
        <p:spPr>
          <a:xfrm>
            <a:off x="4453654" y="1881130"/>
            <a:ext cx="5790345" cy="3943864"/>
          </a:xfrm>
          <a:prstGeom prst="rect">
            <a:avLst/>
          </a:prstGeom>
          <a:ln>
            <a:noFill/>
          </a:ln>
          <a:effectLst>
            <a:glow rad="63500">
              <a:schemeClr val="accent1">
                <a:satMod val="175000"/>
                <a:alpha val="40000"/>
              </a:schemeClr>
            </a:glow>
            <a:outerShdw blurRad="44450" dist="27940" dir="5400000" algn="ctr">
              <a:srgbClr val="000000">
                <a:alpha val="32000"/>
              </a:srgbClr>
            </a:outerShdw>
          </a:effectLst>
        </p:spPr>
      </p:pic>
      <p:pic>
        <p:nvPicPr>
          <p:cNvPr id="6" name="Picture 5" descr="A screenshot of a cell phone&#10;&#10;Description automatically generated">
            <a:extLst>
              <a:ext uri="{FF2B5EF4-FFF2-40B4-BE49-F238E27FC236}">
                <a16:creationId xmlns:a16="http://schemas.microsoft.com/office/drawing/2014/main" id="{94311525-AB73-4328-9F25-AD8F3BE8FD82}"/>
              </a:ext>
            </a:extLst>
          </p:cNvPr>
          <p:cNvPicPr>
            <a:picLocks noChangeAspect="1"/>
          </p:cNvPicPr>
          <p:nvPr/>
        </p:nvPicPr>
        <p:blipFill>
          <a:blip r:embed="rId3"/>
          <a:stretch>
            <a:fillRect/>
          </a:stretch>
        </p:blipFill>
        <p:spPr>
          <a:xfrm>
            <a:off x="6794400" y="1881130"/>
            <a:ext cx="4586987" cy="3943864"/>
          </a:xfrm>
          <a:prstGeom prst="rect">
            <a:avLst/>
          </a:prstGeom>
          <a:ln>
            <a:noFill/>
          </a:ln>
          <a:effectLst>
            <a:glow rad="63500">
              <a:schemeClr val="accent1">
                <a:satMod val="175000"/>
                <a:alpha val="40000"/>
              </a:schemeClr>
            </a:glow>
            <a:outerShdw blurRad="44450" dist="27940" dir="5400000" algn="ctr">
              <a:srgbClr val="000000">
                <a:alpha val="32000"/>
              </a:srgbClr>
            </a:outerShdw>
          </a:effectLst>
        </p:spPr>
      </p:pic>
      <p:pic>
        <p:nvPicPr>
          <p:cNvPr id="8" name="Picture 7">
            <a:extLst>
              <a:ext uri="{FF2B5EF4-FFF2-40B4-BE49-F238E27FC236}">
                <a16:creationId xmlns:a16="http://schemas.microsoft.com/office/drawing/2014/main" id="{5C5AA55F-612E-4ED9-9638-9EA3E3307480}"/>
              </a:ext>
            </a:extLst>
          </p:cNvPr>
          <p:cNvPicPr>
            <a:picLocks noChangeAspect="1"/>
          </p:cNvPicPr>
          <p:nvPr/>
        </p:nvPicPr>
        <p:blipFill>
          <a:blip r:embed="rId4"/>
          <a:stretch>
            <a:fillRect/>
          </a:stretch>
        </p:blipFill>
        <p:spPr>
          <a:xfrm>
            <a:off x="10856029" y="6296444"/>
            <a:ext cx="1153444" cy="498078"/>
          </a:xfrm>
          <a:prstGeom prst="rect">
            <a:avLst/>
          </a:prstGeom>
        </p:spPr>
      </p:pic>
      <p:sp>
        <p:nvSpPr>
          <p:cNvPr id="9" name="Slide Number Placeholder 1">
            <a:extLst>
              <a:ext uri="{FF2B5EF4-FFF2-40B4-BE49-F238E27FC236}">
                <a16:creationId xmlns:a16="http://schemas.microsoft.com/office/drawing/2014/main" id="{83C9A0B0-FB26-4ACB-AD03-2432E2D732B0}"/>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Tree>
    <p:extLst>
      <p:ext uri="{BB962C8B-B14F-4D97-AF65-F5344CB8AC3E}">
        <p14:creationId xmlns:p14="http://schemas.microsoft.com/office/powerpoint/2010/main" val="17324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14897-33A2-4569-B11A-C90E25316CBD}"/>
              </a:ext>
            </a:extLst>
          </p:cNvPr>
          <p:cNvSpPr>
            <a:spLocks noGrp="1"/>
          </p:cNvSpPr>
          <p:nvPr>
            <p:ph idx="1"/>
          </p:nvPr>
        </p:nvSpPr>
        <p:spPr>
          <a:xfrm>
            <a:off x="182527" y="1258222"/>
            <a:ext cx="4416639" cy="3825407"/>
          </a:xfrm>
        </p:spPr>
        <p:txBody>
          <a:bodyPr vert="horz" lIns="91440" tIns="45720" rIns="91440" bIns="45720" rtlCol="0" anchor="t">
            <a:noAutofit/>
          </a:bodyPr>
          <a:lstStyle/>
          <a:p>
            <a:pPr marL="571500" lvl="1" indent="-342900">
              <a:lnSpc>
                <a:spcPct val="150000"/>
              </a:lnSpc>
              <a:buClr>
                <a:srgbClr val="00B0F0"/>
              </a:buClr>
              <a:buFont typeface="+mj-lt"/>
              <a:buAutoNum type="arabicPeriod" startAt="4"/>
            </a:pPr>
            <a:r>
              <a:rPr lang="zh-CN" altLang="en-US" dirty="0">
                <a:solidFill>
                  <a:srgbClr val="53565A"/>
                </a:solidFill>
                <a:latin typeface="Calibri" panose="020F0502020204030204" pitchFamily="34" charset="0"/>
                <a:ea typeface="黑体" panose="02010609060101010101" pitchFamily="49" charset="-122"/>
                <a:cs typeface="Calibri" panose="020F0502020204030204" pitchFamily="34" charset="0"/>
              </a:rPr>
              <a:t>在</a:t>
            </a:r>
            <a:r>
              <a:rPr lang="en-US" altLang="zh-CN" b="1" i="1" dirty="0">
                <a:solidFill>
                  <a:schemeClr val="accent4"/>
                </a:solidFill>
                <a:latin typeface="Calibri" panose="020F0502020204030204" pitchFamily="34" charset="0"/>
                <a:cs typeface="Calibri" panose="020F0502020204030204" pitchFamily="34" charset="0"/>
              </a:rPr>
              <a:t>Select a template</a:t>
            </a:r>
            <a:r>
              <a:rPr lang="zh-CN" altLang="en-US" dirty="0">
                <a:solidFill>
                  <a:srgbClr val="53565A"/>
                </a:solidFill>
                <a:latin typeface="Calibri" panose="020F0502020204030204" pitchFamily="34" charset="0"/>
                <a:ea typeface="黑体" panose="02010609060101010101" pitchFamily="49" charset="-122"/>
                <a:cs typeface="Calibri" panose="020F0502020204030204" pitchFamily="34" charset="0"/>
              </a:rPr>
              <a:t>选择一个模板</a:t>
            </a:r>
            <a:r>
              <a:rPr lang="en-US" altLang="zh-CN" dirty="0">
                <a:solidFill>
                  <a:srgbClr val="53565A"/>
                </a:solidFill>
                <a:latin typeface="Calibri" panose="020F0502020204030204" pitchFamily="34" charset="0"/>
                <a:ea typeface="黑体" panose="02010609060101010101" pitchFamily="49" charset="-122"/>
                <a:cs typeface="Calibri" panose="020F0502020204030204" pitchFamily="34" charset="0"/>
              </a:rPr>
              <a:t> </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如</a:t>
            </a:r>
            <a:r>
              <a:rPr lang="en-US" altLang="zh-CN" b="1" i="1" dirty="0">
                <a:solidFill>
                  <a:schemeClr val="accent4"/>
                </a:solidFill>
                <a:latin typeface="Calibri" panose="020F0502020204030204" pitchFamily="34" charset="0"/>
                <a:cs typeface="Calibri" panose="020F0502020204030204" pitchFamily="34" charset="0"/>
              </a:rPr>
              <a:t>Move messages from someone to a folder</a:t>
            </a:r>
            <a:endParaRPr lang="en-US" altLang="zh-CN" i="1" dirty="0">
              <a:solidFill>
                <a:schemeClr val="accent4"/>
              </a:solidFill>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startAt="4"/>
            </a:pPr>
            <a:endParaRPr lang="en-US" altLang="zh-CN" dirty="0">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startAt="4"/>
            </a:pPr>
            <a:r>
              <a:rPr lang="zh-CN" altLang="en-US" dirty="0">
                <a:latin typeface="Calibri" panose="020F0502020204030204" pitchFamily="34" charset="0"/>
                <a:cs typeface="Calibri" panose="020F0502020204030204" pitchFamily="34" charset="0"/>
              </a:rPr>
              <a:t>点击</a:t>
            </a:r>
            <a:r>
              <a:rPr lang="en-US" altLang="zh-CN" dirty="0">
                <a:latin typeface="Calibri" panose="020F0502020204030204" pitchFamily="34" charset="0"/>
                <a:cs typeface="Calibri" panose="020F0502020204030204" pitchFamily="34" charset="0"/>
              </a:rPr>
              <a:t> </a:t>
            </a:r>
            <a:r>
              <a:rPr lang="en-US" b="1" i="1" dirty="0">
                <a:solidFill>
                  <a:schemeClr val="accent4"/>
                </a:solidFill>
                <a:latin typeface="Calibri" panose="020F0502020204030204" pitchFamily="34" charset="0"/>
                <a:cs typeface="Calibri" panose="020F0502020204030204" pitchFamily="34" charset="0"/>
              </a:rPr>
              <a:t>People or public group</a:t>
            </a:r>
            <a:r>
              <a:rPr lang="zh-CN" altLang="en-US" b="1" i="1" dirty="0">
                <a:solidFill>
                  <a:schemeClr val="accent4"/>
                </a:solidFill>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确定谁的邮件需要被分类。</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如，我要将</a:t>
            </a:r>
            <a:r>
              <a:rPr lang="en-US" altLang="zh-CN" dirty="0">
                <a:latin typeface="Calibri" panose="020F0502020204030204" pitchFamily="34" charset="0"/>
                <a:cs typeface="Calibri" panose="020F0502020204030204" pitchFamily="34" charset="0"/>
              </a:rPr>
              <a:t>Aaron</a:t>
            </a:r>
            <a:r>
              <a:rPr lang="zh-CN" altLang="en-US" dirty="0">
                <a:latin typeface="Calibri" panose="020F0502020204030204" pitchFamily="34" charset="0"/>
                <a:cs typeface="Calibri" panose="020F0502020204030204" pitchFamily="34" charset="0"/>
              </a:rPr>
              <a:t>的邮件移动到特殊文件夹中。</a:t>
            </a:r>
            <a:endParaRPr lang="en-US" altLang="zh-CN"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58A2DFD-04EF-4F20-9128-E5169981923C}"/>
              </a:ext>
            </a:extLst>
          </p:cNvPr>
          <p:cNvPicPr>
            <a:picLocks noChangeAspect="1"/>
          </p:cNvPicPr>
          <p:nvPr/>
        </p:nvPicPr>
        <p:blipFill>
          <a:blip r:embed="rId2"/>
          <a:srcRect/>
          <a:stretch/>
        </p:blipFill>
        <p:spPr>
          <a:xfrm>
            <a:off x="5713697" y="874164"/>
            <a:ext cx="3807544" cy="4982711"/>
          </a:xfrm>
          <a:prstGeom prst="rect">
            <a:avLst/>
          </a:prstGeom>
        </p:spPr>
      </p:pic>
      <p:pic>
        <p:nvPicPr>
          <p:cNvPr id="8" name="Picture 7">
            <a:extLst>
              <a:ext uri="{FF2B5EF4-FFF2-40B4-BE49-F238E27FC236}">
                <a16:creationId xmlns:a16="http://schemas.microsoft.com/office/drawing/2014/main" id="{C7186F71-9EA9-4F63-AC43-7D460954ADA8}"/>
              </a:ext>
            </a:extLst>
          </p:cNvPr>
          <p:cNvPicPr>
            <a:picLocks noChangeAspect="1"/>
          </p:cNvPicPr>
          <p:nvPr/>
        </p:nvPicPr>
        <p:blipFill>
          <a:blip r:embed="rId3"/>
          <a:stretch>
            <a:fillRect/>
          </a:stretch>
        </p:blipFill>
        <p:spPr>
          <a:xfrm>
            <a:off x="10856029" y="6296444"/>
            <a:ext cx="1153444" cy="498078"/>
          </a:xfrm>
          <a:prstGeom prst="rect">
            <a:avLst/>
          </a:prstGeom>
        </p:spPr>
      </p:pic>
      <p:sp>
        <p:nvSpPr>
          <p:cNvPr id="11" name="Slide Number Placeholder 1">
            <a:extLst>
              <a:ext uri="{FF2B5EF4-FFF2-40B4-BE49-F238E27FC236}">
                <a16:creationId xmlns:a16="http://schemas.microsoft.com/office/drawing/2014/main" id="{22CF2A9D-DC5A-4FE3-8F5B-F087AB905BC1}"/>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12" name="Title 1">
            <a:extLst>
              <a:ext uri="{FF2B5EF4-FFF2-40B4-BE49-F238E27FC236}">
                <a16:creationId xmlns:a16="http://schemas.microsoft.com/office/drawing/2014/main" id="{8A23EE23-7B7F-4CC1-AD9E-DB0580CD56F4}"/>
              </a:ext>
            </a:extLst>
          </p:cNvPr>
          <p:cNvSpPr>
            <a:spLocks noGrp="1"/>
          </p:cNvSpPr>
          <p:nvPr>
            <p:ph type="title"/>
          </p:nvPr>
        </p:nvSpPr>
        <p:spPr>
          <a:xfrm>
            <a:off x="274392" y="178814"/>
            <a:ext cx="11460416" cy="584775"/>
          </a:xfrm>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创建规则 </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pic>
        <p:nvPicPr>
          <p:cNvPr id="4" name="Picture 3">
            <a:extLst>
              <a:ext uri="{FF2B5EF4-FFF2-40B4-BE49-F238E27FC236}">
                <a16:creationId xmlns:a16="http://schemas.microsoft.com/office/drawing/2014/main" id="{B72CD962-640A-4E9B-AB88-699950E9D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103" y="818876"/>
            <a:ext cx="7196370" cy="509328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69676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14897-33A2-4569-B11A-C90E25316CBD}"/>
              </a:ext>
            </a:extLst>
          </p:cNvPr>
          <p:cNvSpPr>
            <a:spLocks noGrp="1"/>
          </p:cNvSpPr>
          <p:nvPr>
            <p:ph idx="1"/>
          </p:nvPr>
        </p:nvSpPr>
        <p:spPr>
          <a:xfrm>
            <a:off x="112622" y="1835164"/>
            <a:ext cx="4251939" cy="2867464"/>
          </a:xfrm>
        </p:spPr>
        <p:txBody>
          <a:bodyPr/>
          <a:lstStyle/>
          <a:p>
            <a:pPr marL="571500" lvl="1" indent="-342900">
              <a:lnSpc>
                <a:spcPct val="150000"/>
              </a:lnSpc>
              <a:buClr>
                <a:srgbClr val="00B0F0"/>
              </a:buClr>
              <a:buFont typeface="+mj-lt"/>
              <a:buAutoNum type="arabicPeriod" startAt="6"/>
            </a:pPr>
            <a:r>
              <a:rPr lang="zh-CN" altLang="en-US" dirty="0">
                <a:latin typeface="Calibri" panose="020F0502020204030204" pitchFamily="34" charset="0"/>
                <a:cs typeface="Calibri" panose="020F0502020204030204" pitchFamily="34" charset="0"/>
              </a:rPr>
              <a:t>点击 </a:t>
            </a:r>
            <a:r>
              <a:rPr lang="en-US" b="1" i="1" dirty="0">
                <a:solidFill>
                  <a:schemeClr val="accent4"/>
                </a:solidFill>
                <a:latin typeface="Calibri" panose="020F0502020204030204" pitchFamily="34" charset="0"/>
                <a:cs typeface="Calibri" panose="020F0502020204030204" pitchFamily="34" charset="0"/>
              </a:rPr>
              <a:t>Specified</a:t>
            </a:r>
            <a:r>
              <a:rPr lang="en-US" i="1" dirty="0">
                <a:solidFill>
                  <a:schemeClr val="accent4"/>
                </a:solidFill>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来选择文件夹</a:t>
            </a:r>
            <a:endParaRPr lang="en-US" dirty="0">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startAt="6"/>
            </a:pPr>
            <a:r>
              <a:rPr lang="zh-CN" altLang="en-US" dirty="0">
                <a:latin typeface="Calibri" panose="020F0502020204030204" pitchFamily="34" charset="0"/>
                <a:cs typeface="Calibri" panose="020F0502020204030204" pitchFamily="34" charset="0"/>
              </a:rPr>
              <a:t>如文件夹</a:t>
            </a:r>
            <a:r>
              <a:rPr lang="en-US" altLang="zh-CN" b="1" i="1" dirty="0">
                <a:solidFill>
                  <a:schemeClr val="accent4"/>
                </a:solidFill>
                <a:latin typeface="Calibri" panose="020F0502020204030204" pitchFamily="34" charset="0"/>
                <a:cs typeface="Calibri" panose="020F0502020204030204" pitchFamily="34" charset="0"/>
              </a:rPr>
              <a:t>Mail Sorting Demo</a:t>
            </a:r>
          </a:p>
        </p:txBody>
      </p:sp>
      <p:pic>
        <p:nvPicPr>
          <p:cNvPr id="6" name="Picture 5" descr="A screenshot of a cell phone&#10;&#10;Description automatically generated">
            <a:extLst>
              <a:ext uri="{FF2B5EF4-FFF2-40B4-BE49-F238E27FC236}">
                <a16:creationId xmlns:a16="http://schemas.microsoft.com/office/drawing/2014/main" id="{1CF5826F-B46C-4421-9621-E9734B467F66}"/>
              </a:ext>
            </a:extLst>
          </p:cNvPr>
          <p:cNvPicPr>
            <a:picLocks noChangeAspect="1"/>
          </p:cNvPicPr>
          <p:nvPr/>
        </p:nvPicPr>
        <p:blipFill>
          <a:blip r:embed="rId2"/>
          <a:stretch>
            <a:fillRect/>
          </a:stretch>
        </p:blipFill>
        <p:spPr>
          <a:xfrm>
            <a:off x="5774566" y="1067607"/>
            <a:ext cx="3984276" cy="516540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C711CD6-2CA8-455F-8547-3A45D5943069}"/>
              </a:ext>
            </a:extLst>
          </p:cNvPr>
          <p:cNvPicPr>
            <a:picLocks noChangeAspect="1"/>
          </p:cNvPicPr>
          <p:nvPr/>
        </p:nvPicPr>
        <p:blipFill>
          <a:blip r:embed="rId3"/>
          <a:stretch>
            <a:fillRect/>
          </a:stretch>
        </p:blipFill>
        <p:spPr>
          <a:xfrm>
            <a:off x="4527847" y="1121395"/>
            <a:ext cx="6035150" cy="5291349"/>
          </a:xfrm>
          <a:prstGeom prst="rect">
            <a:avLst/>
          </a:prstGeom>
          <a:effectLst>
            <a:glow rad="63500">
              <a:schemeClr val="accent1">
                <a:satMod val="175000"/>
                <a:alpha val="40000"/>
              </a:schemeClr>
            </a:glow>
          </a:effectLst>
        </p:spPr>
      </p:pic>
      <p:pic>
        <p:nvPicPr>
          <p:cNvPr id="10" name="Picture 9">
            <a:extLst>
              <a:ext uri="{FF2B5EF4-FFF2-40B4-BE49-F238E27FC236}">
                <a16:creationId xmlns:a16="http://schemas.microsoft.com/office/drawing/2014/main" id="{EE62FCCD-4555-4BD7-80CB-008D6879C454}"/>
              </a:ext>
            </a:extLst>
          </p:cNvPr>
          <p:cNvPicPr>
            <a:picLocks noChangeAspect="1"/>
          </p:cNvPicPr>
          <p:nvPr/>
        </p:nvPicPr>
        <p:blipFill>
          <a:blip r:embed="rId4"/>
          <a:stretch>
            <a:fillRect/>
          </a:stretch>
        </p:blipFill>
        <p:spPr>
          <a:xfrm>
            <a:off x="10856029" y="6296444"/>
            <a:ext cx="1153444" cy="498078"/>
          </a:xfrm>
          <a:prstGeom prst="rect">
            <a:avLst/>
          </a:prstGeom>
        </p:spPr>
      </p:pic>
      <p:sp>
        <p:nvSpPr>
          <p:cNvPr id="11" name="Slide Number Placeholder 1">
            <a:extLst>
              <a:ext uri="{FF2B5EF4-FFF2-40B4-BE49-F238E27FC236}">
                <a16:creationId xmlns:a16="http://schemas.microsoft.com/office/drawing/2014/main" id="{3909E9CC-0161-4E1D-8FDC-AC4BB5EB1391}"/>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12" name="Title 1">
            <a:extLst>
              <a:ext uri="{FF2B5EF4-FFF2-40B4-BE49-F238E27FC236}">
                <a16:creationId xmlns:a16="http://schemas.microsoft.com/office/drawing/2014/main" id="{11A7E7CE-882D-4E77-8D0B-EEBAE0ACF504}"/>
              </a:ext>
            </a:extLst>
          </p:cNvPr>
          <p:cNvSpPr>
            <a:spLocks noGrp="1"/>
          </p:cNvSpPr>
          <p:nvPr>
            <p:ph type="title"/>
          </p:nvPr>
        </p:nvSpPr>
        <p:spPr>
          <a:xfrm>
            <a:off x="274392" y="178814"/>
            <a:ext cx="11460416" cy="584775"/>
          </a:xfrm>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创建规则 </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Tree>
    <p:extLst>
      <p:ext uri="{BB962C8B-B14F-4D97-AF65-F5344CB8AC3E}">
        <p14:creationId xmlns:p14="http://schemas.microsoft.com/office/powerpoint/2010/main" val="263852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14897-33A2-4569-B11A-C90E25316CBD}"/>
              </a:ext>
            </a:extLst>
          </p:cNvPr>
          <p:cNvSpPr>
            <a:spLocks noGrp="1"/>
          </p:cNvSpPr>
          <p:nvPr>
            <p:ph idx="1"/>
          </p:nvPr>
        </p:nvSpPr>
        <p:spPr>
          <a:xfrm>
            <a:off x="275907" y="1247336"/>
            <a:ext cx="4524693" cy="3019864"/>
          </a:xfrm>
        </p:spPr>
        <p:txBody>
          <a:bodyPr/>
          <a:lstStyle/>
          <a:p>
            <a:pPr marL="571500" lvl="1" indent="-342900">
              <a:lnSpc>
                <a:spcPct val="150000"/>
              </a:lnSpc>
              <a:buClr>
                <a:srgbClr val="00B0F0"/>
              </a:buClr>
              <a:buFont typeface="+mj-lt"/>
              <a:buAutoNum type="arabicPeriod" startAt="8"/>
            </a:pPr>
            <a:r>
              <a:rPr lang="zh-CN" altLang="en-US" dirty="0">
                <a:latin typeface="Calibri" panose="020F0502020204030204" pitchFamily="34" charset="0"/>
                <a:cs typeface="Calibri" panose="020F0502020204030204" pitchFamily="34" charset="0"/>
              </a:rPr>
              <a:t>连续单击</a:t>
            </a:r>
            <a:r>
              <a:rPr lang="en-US" altLang="zh-CN" dirty="0">
                <a:latin typeface="Calibri" panose="020F0502020204030204" pitchFamily="34" charset="0"/>
                <a:cs typeface="Calibri" panose="020F0502020204030204" pitchFamily="34" charset="0"/>
              </a:rPr>
              <a:t> </a:t>
            </a:r>
            <a:r>
              <a:rPr lang="en-US" altLang="zh-CN" b="1" i="1" dirty="0">
                <a:solidFill>
                  <a:schemeClr val="accent4"/>
                </a:solidFill>
                <a:latin typeface="Calibri" panose="020F0502020204030204" pitchFamily="34" charset="0"/>
                <a:cs typeface="Calibri" panose="020F0502020204030204" pitchFamily="34" charset="0"/>
              </a:rPr>
              <a:t>Next</a:t>
            </a:r>
            <a:r>
              <a:rPr lang="en-US" altLang="zh-CN" b="1"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按钮来完成规则的设定</a:t>
            </a:r>
            <a:r>
              <a:rPr lang="en-US" altLang="zh-CN" dirty="0">
                <a:latin typeface="Calibri" panose="020F0502020204030204" pitchFamily="34" charset="0"/>
                <a:cs typeface="Calibri" panose="020F0502020204030204" pitchFamily="34" charset="0"/>
              </a:rPr>
              <a:t> -- &gt; </a:t>
            </a:r>
            <a:r>
              <a:rPr lang="zh-CN" altLang="en-US" dirty="0">
                <a:latin typeface="Calibri" panose="020F0502020204030204" pitchFamily="34" charset="0"/>
                <a:cs typeface="Calibri" panose="020F0502020204030204" pitchFamily="34" charset="0"/>
              </a:rPr>
              <a:t>输入规则的名称。</a:t>
            </a:r>
            <a:endParaRPr lang="en-US" altLang="zh-CN" dirty="0">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startAt="8"/>
            </a:pPr>
            <a:r>
              <a:rPr lang="zh-CN" altLang="en-US" dirty="0">
                <a:latin typeface="Calibri" panose="020F0502020204030204" pitchFamily="34" charset="0"/>
                <a:cs typeface="Calibri" panose="020F0502020204030204" pitchFamily="34" charset="0"/>
              </a:rPr>
              <a:t>选中</a:t>
            </a:r>
            <a:r>
              <a:rPr lang="en-US" altLang="zh-CN" dirty="0">
                <a:latin typeface="Calibri" panose="020F0502020204030204" pitchFamily="34" charset="0"/>
                <a:cs typeface="Calibri" panose="020F0502020204030204" pitchFamily="34" charset="0"/>
              </a:rPr>
              <a:t> </a:t>
            </a:r>
            <a:r>
              <a:rPr lang="en-US" b="1" i="1" dirty="0">
                <a:solidFill>
                  <a:schemeClr val="accent4"/>
                </a:solidFill>
                <a:latin typeface="Calibri" panose="020F0502020204030204" pitchFamily="34" charset="0"/>
                <a:cs typeface="Calibri" panose="020F0502020204030204" pitchFamily="34" charset="0"/>
              </a:rPr>
              <a:t>Turn on this rule</a:t>
            </a:r>
            <a:r>
              <a:rPr lang="zh-CN" altLang="en-US" b="1" i="1" dirty="0">
                <a:solidFill>
                  <a:schemeClr val="accent4"/>
                </a:solidFill>
                <a:latin typeface="Calibri" panose="020F0502020204030204" pitchFamily="34" charset="0"/>
                <a:cs typeface="Calibri" panose="020F0502020204030204" pitchFamily="34" charset="0"/>
              </a:rPr>
              <a:t>。</a:t>
            </a:r>
            <a:endParaRPr lang="en-US" b="1" i="1" dirty="0">
              <a:solidFill>
                <a:schemeClr val="accent4"/>
              </a:solidFill>
              <a:latin typeface="Calibri" panose="020F0502020204030204" pitchFamily="34" charset="0"/>
              <a:cs typeface="Calibri" panose="020F0502020204030204" pitchFamily="34" charset="0"/>
            </a:endParaRPr>
          </a:p>
          <a:p>
            <a:pPr marL="571500" lvl="1" indent="-342900">
              <a:lnSpc>
                <a:spcPct val="150000"/>
              </a:lnSpc>
              <a:buClr>
                <a:srgbClr val="00B0F0"/>
              </a:buClr>
              <a:buFont typeface="+mj-lt"/>
              <a:buAutoNum type="arabicPeriod" startAt="8"/>
            </a:pPr>
            <a:r>
              <a:rPr lang="zh-CN" altLang="en-US" dirty="0">
                <a:latin typeface="Calibri" panose="020F0502020204030204" pitchFamily="34" charset="0"/>
                <a:cs typeface="Calibri" panose="020F0502020204030204" pitchFamily="34" charset="0"/>
              </a:rPr>
              <a:t>最后点击</a:t>
            </a:r>
            <a:r>
              <a:rPr lang="en-US" altLang="zh-CN" dirty="0">
                <a:latin typeface="Calibri" panose="020F0502020204030204" pitchFamily="34" charset="0"/>
                <a:cs typeface="Calibri" panose="020F0502020204030204" pitchFamily="34" charset="0"/>
              </a:rPr>
              <a:t> </a:t>
            </a:r>
            <a:r>
              <a:rPr lang="en-US" altLang="zh-CN" b="1" i="1" dirty="0">
                <a:solidFill>
                  <a:schemeClr val="accent4"/>
                </a:solidFill>
                <a:latin typeface="Calibri" panose="020F0502020204030204" pitchFamily="34" charset="0"/>
                <a:cs typeface="Calibri" panose="020F0502020204030204" pitchFamily="34" charset="0"/>
              </a:rPr>
              <a:t>Finish</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来启用所设定的规则。</a:t>
            </a:r>
            <a:endParaRPr lang="en-US" dirty="0">
              <a:latin typeface="Calibri" panose="020F0502020204030204" pitchFamily="34" charset="0"/>
              <a:cs typeface="Calibri" panose="020F0502020204030204" pitchFamily="34" charset="0"/>
            </a:endParaRPr>
          </a:p>
          <a:p>
            <a:pPr lvl="1"/>
            <a:endParaRPr lang="en-US" dirty="0"/>
          </a:p>
        </p:txBody>
      </p:sp>
      <p:pic>
        <p:nvPicPr>
          <p:cNvPr id="6" name="Picture 5">
            <a:extLst>
              <a:ext uri="{FF2B5EF4-FFF2-40B4-BE49-F238E27FC236}">
                <a16:creationId xmlns:a16="http://schemas.microsoft.com/office/drawing/2014/main" id="{3B7F291C-2A01-4CF2-AD10-6CEDB17170E9}"/>
              </a:ext>
            </a:extLst>
          </p:cNvPr>
          <p:cNvPicPr>
            <a:picLocks noChangeAspect="1"/>
          </p:cNvPicPr>
          <p:nvPr/>
        </p:nvPicPr>
        <p:blipFill>
          <a:blip r:embed="rId2"/>
          <a:srcRect/>
          <a:stretch/>
        </p:blipFill>
        <p:spPr>
          <a:xfrm>
            <a:off x="5733839" y="1154619"/>
            <a:ext cx="3951618" cy="5132749"/>
          </a:xfrm>
          <a:prstGeom prst="rect">
            <a:avLst/>
          </a:prstGeom>
          <a:effectLst>
            <a:glow rad="63500">
              <a:schemeClr val="accent1">
                <a:satMod val="175000"/>
                <a:alpha val="40000"/>
              </a:schemeClr>
            </a:glow>
          </a:effectLst>
        </p:spPr>
      </p:pic>
      <p:pic>
        <p:nvPicPr>
          <p:cNvPr id="9" name="Picture 8">
            <a:extLst>
              <a:ext uri="{FF2B5EF4-FFF2-40B4-BE49-F238E27FC236}">
                <a16:creationId xmlns:a16="http://schemas.microsoft.com/office/drawing/2014/main" id="{CA42ECE5-5380-44FE-8626-CCA86E1FDC8C}"/>
              </a:ext>
            </a:extLst>
          </p:cNvPr>
          <p:cNvPicPr>
            <a:picLocks noChangeAspect="1"/>
          </p:cNvPicPr>
          <p:nvPr/>
        </p:nvPicPr>
        <p:blipFill>
          <a:blip r:embed="rId3"/>
          <a:stretch>
            <a:fillRect/>
          </a:stretch>
        </p:blipFill>
        <p:spPr>
          <a:xfrm>
            <a:off x="10856029" y="6296444"/>
            <a:ext cx="1153444" cy="498078"/>
          </a:xfrm>
          <a:prstGeom prst="rect">
            <a:avLst/>
          </a:prstGeom>
        </p:spPr>
      </p:pic>
      <p:sp>
        <p:nvSpPr>
          <p:cNvPr id="10" name="Slide Number Placeholder 1">
            <a:extLst>
              <a:ext uri="{FF2B5EF4-FFF2-40B4-BE49-F238E27FC236}">
                <a16:creationId xmlns:a16="http://schemas.microsoft.com/office/drawing/2014/main" id="{E29A0B93-2894-423B-8895-CB911A075259}"/>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7" name="Title 1">
            <a:extLst>
              <a:ext uri="{FF2B5EF4-FFF2-40B4-BE49-F238E27FC236}">
                <a16:creationId xmlns:a16="http://schemas.microsoft.com/office/drawing/2014/main" id="{4BB0B6AB-81AA-475D-ACC9-79EE4B7CD50F}"/>
              </a:ext>
            </a:extLst>
          </p:cNvPr>
          <p:cNvSpPr>
            <a:spLocks noGrp="1"/>
          </p:cNvSpPr>
          <p:nvPr>
            <p:ph type="title"/>
          </p:nvPr>
        </p:nvSpPr>
        <p:spPr>
          <a:xfrm>
            <a:off x="274392" y="178814"/>
            <a:ext cx="11460416" cy="584775"/>
          </a:xfrm>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创建规则 </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Tree>
    <p:extLst>
      <p:ext uri="{BB962C8B-B14F-4D97-AF65-F5344CB8AC3E}">
        <p14:creationId xmlns:p14="http://schemas.microsoft.com/office/powerpoint/2010/main" val="296439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14897-33A2-4569-B11A-C90E25316CBD}"/>
              </a:ext>
            </a:extLst>
          </p:cNvPr>
          <p:cNvSpPr>
            <a:spLocks noGrp="1"/>
          </p:cNvSpPr>
          <p:nvPr>
            <p:ph idx="1"/>
          </p:nvPr>
        </p:nvSpPr>
        <p:spPr>
          <a:xfrm>
            <a:off x="275909" y="975872"/>
            <a:ext cx="11054732" cy="733185"/>
          </a:xfrm>
        </p:spPr>
        <p:txBody>
          <a:bodyPr/>
          <a:lstStyle/>
          <a:p>
            <a:pPr marL="228600" lvl="1" indent="0">
              <a:lnSpc>
                <a:spcPct val="150000"/>
              </a:lnSpc>
              <a:buNone/>
            </a:pPr>
            <a:r>
              <a:rPr lang="zh-CN" altLang="en-US" sz="2000" dirty="0">
                <a:latin typeface="Calibri" panose="020F0502020204030204" pitchFamily="34" charset="0"/>
                <a:cs typeface="Calibri" panose="020F0502020204030204" pitchFamily="34" charset="0"/>
              </a:rPr>
              <a:t>最终，我们可以看到我们所设定的特定用户的邮件可以自动进入到这个文件夹。</a:t>
            </a:r>
            <a:endParaRPr lang="en-US" sz="3200" dirty="0">
              <a:latin typeface="Calibri" panose="020F0502020204030204" pitchFamily="34" charset="0"/>
              <a:cs typeface="Calibri" panose="020F0502020204030204"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109E355A-5945-4DE3-A154-09819FBE9AE2}"/>
              </a:ext>
            </a:extLst>
          </p:cNvPr>
          <p:cNvPicPr>
            <a:picLocks noChangeAspect="1"/>
          </p:cNvPicPr>
          <p:nvPr/>
        </p:nvPicPr>
        <p:blipFill>
          <a:blip r:embed="rId2"/>
          <a:stretch>
            <a:fillRect/>
          </a:stretch>
        </p:blipFill>
        <p:spPr>
          <a:xfrm>
            <a:off x="477258" y="1995076"/>
            <a:ext cx="11054732" cy="3793771"/>
          </a:xfrm>
          <a:prstGeom prst="rect">
            <a:avLst/>
          </a:prstGeom>
          <a:ln>
            <a:noFill/>
          </a:ln>
          <a:effectLst>
            <a:glow rad="63500">
              <a:schemeClr val="accent1">
                <a:satMod val="175000"/>
                <a:alpha val="40000"/>
              </a:schemeClr>
            </a:glow>
            <a:outerShdw blurRad="44450" dist="27940" dir="5400000" algn="ctr">
              <a:srgbClr val="000000">
                <a:alpha val="32000"/>
              </a:srgbClr>
            </a:outerShdw>
          </a:effectLst>
        </p:spPr>
      </p:pic>
      <p:pic>
        <p:nvPicPr>
          <p:cNvPr id="9" name="Picture 8">
            <a:extLst>
              <a:ext uri="{FF2B5EF4-FFF2-40B4-BE49-F238E27FC236}">
                <a16:creationId xmlns:a16="http://schemas.microsoft.com/office/drawing/2014/main" id="{240862F4-C09D-44A4-A790-EC0F3B6A0BC0}"/>
              </a:ext>
            </a:extLst>
          </p:cNvPr>
          <p:cNvPicPr>
            <a:picLocks noChangeAspect="1"/>
          </p:cNvPicPr>
          <p:nvPr/>
        </p:nvPicPr>
        <p:blipFill>
          <a:blip r:embed="rId3"/>
          <a:stretch>
            <a:fillRect/>
          </a:stretch>
        </p:blipFill>
        <p:spPr>
          <a:xfrm>
            <a:off x="10856029" y="6296444"/>
            <a:ext cx="1153444" cy="498078"/>
          </a:xfrm>
          <a:prstGeom prst="rect">
            <a:avLst/>
          </a:prstGeom>
        </p:spPr>
      </p:pic>
      <p:sp>
        <p:nvSpPr>
          <p:cNvPr id="10" name="Slide Number Placeholder 1">
            <a:extLst>
              <a:ext uri="{FF2B5EF4-FFF2-40B4-BE49-F238E27FC236}">
                <a16:creationId xmlns:a16="http://schemas.microsoft.com/office/drawing/2014/main" id="{609371C4-D3DD-4A22-907B-08DB105866F5}"/>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7" name="Title 1">
            <a:extLst>
              <a:ext uri="{FF2B5EF4-FFF2-40B4-BE49-F238E27FC236}">
                <a16:creationId xmlns:a16="http://schemas.microsoft.com/office/drawing/2014/main" id="{19714095-5E92-4FF9-BBCD-BF64C7E77049}"/>
              </a:ext>
            </a:extLst>
          </p:cNvPr>
          <p:cNvSpPr>
            <a:spLocks noGrp="1"/>
          </p:cNvSpPr>
          <p:nvPr>
            <p:ph type="title"/>
          </p:nvPr>
        </p:nvSpPr>
        <p:spPr>
          <a:xfrm>
            <a:off x="274392" y="178814"/>
            <a:ext cx="11460416" cy="584775"/>
          </a:xfrm>
        </p:spPr>
        <p:txBody>
          <a:bodyPr/>
          <a:lstStyle/>
          <a:p>
            <a:r>
              <a:rPr lang="zh-CN" altLang="en-US" sz="3600" b="0" dirty="0">
                <a:solidFill>
                  <a:schemeClr val="tx1"/>
                </a:solidFill>
                <a:latin typeface="Calibri" panose="020F0502020204030204" pitchFamily="34" charset="0"/>
                <a:ea typeface="黑体"/>
                <a:cs typeface="Calibri" panose="020F0502020204030204" pitchFamily="34" charset="0"/>
              </a:rPr>
              <a:t>效果展示 </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Tree>
    <p:extLst>
      <p:ext uri="{BB962C8B-B14F-4D97-AF65-F5344CB8AC3E}">
        <p14:creationId xmlns:p14="http://schemas.microsoft.com/office/powerpoint/2010/main" val="39450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3">
            <a:extLst>
              <a:ext uri="{FF2B5EF4-FFF2-40B4-BE49-F238E27FC236}">
                <a16:creationId xmlns:a16="http://schemas.microsoft.com/office/drawing/2014/main" id="{E15C997B-DCF0-4D9F-BE41-6735EBB87B1B}"/>
              </a:ext>
            </a:extLst>
          </p:cNvPr>
          <p:cNvSpPr txBox="1"/>
          <p:nvPr/>
        </p:nvSpPr>
        <p:spPr>
          <a:xfrm>
            <a:off x="4201406" y="2605965"/>
            <a:ext cx="6729439"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Highlight</a:t>
            </a:r>
            <a:r>
              <a:rPr kumimoji="0" lang="zh-CN" altLang="en-US"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特定用户的邮件</a:t>
            </a:r>
            <a:endParaRPr kumimoji="0" lang="en-US" altLang="zh-CN" sz="32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8B5E2FB-D9EA-4A8B-8568-52A6A91FE0CF}"/>
              </a:ext>
            </a:extLst>
          </p:cNvPr>
          <p:cNvPicPr>
            <a:picLocks noChangeAspect="1"/>
          </p:cNvPicPr>
          <p:nvPr/>
        </p:nvPicPr>
        <p:blipFill>
          <a:blip r:embed="rId2"/>
          <a:stretch>
            <a:fillRect/>
          </a:stretch>
        </p:blipFill>
        <p:spPr>
          <a:xfrm>
            <a:off x="10856029" y="6296444"/>
            <a:ext cx="1153444" cy="498078"/>
          </a:xfrm>
          <a:prstGeom prst="rect">
            <a:avLst/>
          </a:prstGeom>
        </p:spPr>
      </p:pic>
      <p:sp>
        <p:nvSpPr>
          <p:cNvPr id="9" name="Slide Number Placeholder 1">
            <a:extLst>
              <a:ext uri="{FF2B5EF4-FFF2-40B4-BE49-F238E27FC236}">
                <a16:creationId xmlns:a16="http://schemas.microsoft.com/office/drawing/2014/main" id="{EBFD87CD-5219-42DB-9033-0C1F1F63667A}"/>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pic>
        <p:nvPicPr>
          <p:cNvPr id="6" name="Picture 5">
            <a:extLst>
              <a:ext uri="{FF2B5EF4-FFF2-40B4-BE49-F238E27FC236}">
                <a16:creationId xmlns:a16="http://schemas.microsoft.com/office/drawing/2014/main" id="{D3044285-4D6C-457F-B70D-F37766177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810" y="1993041"/>
            <a:ext cx="2016963" cy="2016963"/>
          </a:xfrm>
          <a:prstGeom prst="rect">
            <a:avLst/>
          </a:prstGeom>
        </p:spPr>
      </p:pic>
    </p:spTree>
    <p:extLst>
      <p:ext uri="{BB962C8B-B14F-4D97-AF65-F5344CB8AC3E}">
        <p14:creationId xmlns:p14="http://schemas.microsoft.com/office/powerpoint/2010/main" val="30077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C208-A620-4565-BCED-4AF176EAA2B8}"/>
              </a:ext>
            </a:extLst>
          </p:cNvPr>
          <p:cNvSpPr>
            <a:spLocks noGrp="1"/>
          </p:cNvSpPr>
          <p:nvPr>
            <p:ph type="title"/>
          </p:nvPr>
        </p:nvSpPr>
        <p:spPr/>
        <p:txBody>
          <a:bodyPr/>
          <a:lstStyle/>
          <a:p>
            <a:r>
              <a:rPr lang="en-US" altLang="zh-CN" sz="3600" b="0" dirty="0">
                <a:solidFill>
                  <a:schemeClr val="tx1"/>
                </a:solidFill>
                <a:latin typeface="Calibri" panose="020F0502020204030204" pitchFamily="34" charset="0"/>
                <a:cs typeface="Calibri" panose="020F0502020204030204" pitchFamily="34" charset="0"/>
              </a:rPr>
              <a:t>Highlight </a:t>
            </a:r>
            <a:r>
              <a:rPr lang="zh-CN" altLang="en-US" sz="3600" b="0" dirty="0">
                <a:solidFill>
                  <a:schemeClr val="tx1"/>
                </a:solidFill>
                <a:latin typeface="Calibri" panose="020F0502020204030204" pitchFamily="34" charset="0"/>
                <a:cs typeface="Calibri" panose="020F0502020204030204" pitchFamily="34" charset="0"/>
              </a:rPr>
              <a:t>特定用户的邮件</a:t>
            </a:r>
            <a:endParaRPr lang="en-US" sz="3600" b="0" dirty="0">
              <a:solidFill>
                <a:schemeClr val="tx1"/>
              </a:solidFill>
              <a:latin typeface="Calibri" panose="020F0502020204030204" pitchFamily="34" charset="0"/>
              <a:cs typeface="Calibri" panose="020F0502020204030204" pitchFamily="34" charset="0"/>
            </a:endParaRPr>
          </a:p>
        </p:txBody>
      </p:sp>
      <p:pic>
        <p:nvPicPr>
          <p:cNvPr id="10" name="Content Placeholder 9" descr="A screenshot of a cell phone&#10;&#10;Description automatically generated">
            <a:extLst>
              <a:ext uri="{FF2B5EF4-FFF2-40B4-BE49-F238E27FC236}">
                <a16:creationId xmlns:a16="http://schemas.microsoft.com/office/drawing/2014/main" id="{27B0EAC2-0D29-4CD5-9F21-EB39D3CE027A}"/>
              </a:ext>
            </a:extLst>
          </p:cNvPr>
          <p:cNvPicPr>
            <a:picLocks noGrp="1" noChangeAspect="1"/>
          </p:cNvPicPr>
          <p:nvPr>
            <p:ph idx="1"/>
          </p:nvPr>
        </p:nvPicPr>
        <p:blipFill>
          <a:blip r:embed="rId2"/>
          <a:stretch>
            <a:fillRect/>
          </a:stretch>
        </p:blipFill>
        <p:spPr>
          <a:xfrm>
            <a:off x="5412738" y="958430"/>
            <a:ext cx="5108288" cy="1830875"/>
          </a:xfrm>
          <a:ln>
            <a:noFill/>
          </a:ln>
          <a:effectLst>
            <a:glow rad="63500">
              <a:schemeClr val="accent1">
                <a:satMod val="175000"/>
                <a:alpha val="40000"/>
              </a:schemeClr>
            </a:glow>
            <a:outerShdw blurRad="44450" dist="27940" dir="5400000" algn="ctr">
              <a:srgbClr val="000000">
                <a:alpha val="32000"/>
              </a:srgbClr>
            </a:outerShdw>
          </a:effectLst>
        </p:spPr>
      </p:pic>
      <p:pic>
        <p:nvPicPr>
          <p:cNvPr id="12" name="Picture 11" descr="A screenshot of a social media post&#10;&#10;Description automatically generated">
            <a:extLst>
              <a:ext uri="{FF2B5EF4-FFF2-40B4-BE49-F238E27FC236}">
                <a16:creationId xmlns:a16="http://schemas.microsoft.com/office/drawing/2014/main" id="{B183F2C4-E42F-4647-8650-5B680EC5373D}"/>
              </a:ext>
            </a:extLst>
          </p:cNvPr>
          <p:cNvPicPr>
            <a:picLocks noChangeAspect="1"/>
          </p:cNvPicPr>
          <p:nvPr/>
        </p:nvPicPr>
        <p:blipFill rotWithShape="1">
          <a:blip r:embed="rId3"/>
          <a:srcRect l="1637" r="1154" b="3825"/>
          <a:stretch/>
        </p:blipFill>
        <p:spPr>
          <a:xfrm>
            <a:off x="5412738" y="2467154"/>
            <a:ext cx="5108288" cy="3681083"/>
          </a:xfrm>
          <a:prstGeom prst="rect">
            <a:avLst/>
          </a:prstGeom>
          <a:ln>
            <a:noFill/>
          </a:ln>
          <a:effectLst>
            <a:glow rad="63500">
              <a:schemeClr val="accent1">
                <a:satMod val="175000"/>
                <a:alpha val="40000"/>
              </a:schemeClr>
            </a:glow>
            <a:outerShdw blurRad="44450" dist="27940" dir="5400000" algn="ctr">
              <a:srgbClr val="000000">
                <a:alpha val="32000"/>
              </a:srgbClr>
            </a:outerShdw>
          </a:effectLst>
        </p:spPr>
      </p:pic>
      <p:sp>
        <p:nvSpPr>
          <p:cNvPr id="9" name="TextBox 8">
            <a:extLst>
              <a:ext uri="{FF2B5EF4-FFF2-40B4-BE49-F238E27FC236}">
                <a16:creationId xmlns:a16="http://schemas.microsoft.com/office/drawing/2014/main" id="{246740E6-7BC5-4DD8-AD64-C3C3EB26AC2F}"/>
              </a:ext>
            </a:extLst>
          </p:cNvPr>
          <p:cNvSpPr txBox="1"/>
          <p:nvPr/>
        </p:nvSpPr>
        <p:spPr>
          <a:xfrm>
            <a:off x="227341" y="1707963"/>
            <a:ext cx="4703888" cy="1788310"/>
          </a:xfrm>
          <a:prstGeom prst="rect">
            <a:avLst/>
          </a:prstGeom>
          <a:noFill/>
        </p:spPr>
        <p:txBody>
          <a:bodyPr wrap="square" rtlCol="0">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Outlook</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上面的</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View</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页面 </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 &gt; </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View Settings</a:t>
            </a: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在弹出的窗口中点击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Conditional Formatting</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8" name="Picture 7">
            <a:extLst>
              <a:ext uri="{FF2B5EF4-FFF2-40B4-BE49-F238E27FC236}">
                <a16:creationId xmlns:a16="http://schemas.microsoft.com/office/drawing/2014/main" id="{40931706-B1BC-46A7-980D-28F94DFB0E17}"/>
              </a:ext>
            </a:extLst>
          </p:cNvPr>
          <p:cNvPicPr>
            <a:picLocks noChangeAspect="1"/>
          </p:cNvPicPr>
          <p:nvPr/>
        </p:nvPicPr>
        <p:blipFill>
          <a:blip r:embed="rId4"/>
          <a:stretch>
            <a:fillRect/>
          </a:stretch>
        </p:blipFill>
        <p:spPr>
          <a:xfrm>
            <a:off x="10856029" y="6296444"/>
            <a:ext cx="1153444" cy="498078"/>
          </a:xfrm>
          <a:prstGeom prst="rect">
            <a:avLst/>
          </a:prstGeom>
        </p:spPr>
      </p:pic>
      <p:sp>
        <p:nvSpPr>
          <p:cNvPr id="11" name="Slide Number Placeholder 1">
            <a:extLst>
              <a:ext uri="{FF2B5EF4-FFF2-40B4-BE49-F238E27FC236}">
                <a16:creationId xmlns:a16="http://schemas.microsoft.com/office/drawing/2014/main" id="{D7A1FA27-A9AC-4BCE-AA98-C8F0F08FD89A}"/>
              </a:ext>
            </a:extLst>
          </p:cNvPr>
          <p:cNvSpPr>
            <a:spLocks noGrp="1"/>
          </p:cNvSpPr>
          <p:nvPr>
            <p:ph type="sldNum" sz="quarter" idx="12"/>
          </p:nvPr>
        </p:nvSpPr>
        <p:spPr>
          <a:xfrm>
            <a:off x="274392" y="6577142"/>
            <a:ext cx="729635" cy="1645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Tree>
    <p:extLst>
      <p:ext uri="{BB962C8B-B14F-4D97-AF65-F5344CB8AC3E}">
        <p14:creationId xmlns:p14="http://schemas.microsoft.com/office/powerpoint/2010/main" val="146644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E1A5F-332E-4B2D-95F0-4A7888F04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6A737B"/>
              </a:solidFill>
              <a:effectLst/>
              <a:uLnTx/>
              <a:uFillTx/>
              <a:latin typeface="Arial"/>
              <a:ea typeface="+mn-ea"/>
              <a:cs typeface="+mn-cs"/>
            </a:endParaRPr>
          </a:p>
        </p:txBody>
      </p:sp>
      <p:pic>
        <p:nvPicPr>
          <p:cNvPr id="14" name="Picture 13" descr="A screenshot of a social media post&#10;&#10;Description automatically generated">
            <a:extLst>
              <a:ext uri="{FF2B5EF4-FFF2-40B4-BE49-F238E27FC236}">
                <a16:creationId xmlns:a16="http://schemas.microsoft.com/office/drawing/2014/main" id="{CADF7ABC-959F-4EFD-BA44-CCD9982DACC4}"/>
              </a:ext>
            </a:extLst>
          </p:cNvPr>
          <p:cNvPicPr>
            <a:picLocks noChangeAspect="1"/>
          </p:cNvPicPr>
          <p:nvPr/>
        </p:nvPicPr>
        <p:blipFill>
          <a:blip r:embed="rId2"/>
          <a:stretch>
            <a:fillRect/>
          </a:stretch>
        </p:blipFill>
        <p:spPr>
          <a:xfrm>
            <a:off x="421899" y="950532"/>
            <a:ext cx="3441434" cy="3713677"/>
          </a:xfrm>
          <a:prstGeom prst="rect">
            <a:avLst/>
          </a:prstGeom>
          <a:effectLst>
            <a:glow rad="63500">
              <a:schemeClr val="accent1">
                <a:satMod val="175000"/>
                <a:alpha val="40000"/>
              </a:schemeClr>
            </a:glow>
          </a:effectLst>
        </p:spPr>
      </p:pic>
      <p:pic>
        <p:nvPicPr>
          <p:cNvPr id="16" name="Picture 15" descr="A screenshot of a social media post&#10;&#10;Description automatically generated">
            <a:extLst>
              <a:ext uri="{FF2B5EF4-FFF2-40B4-BE49-F238E27FC236}">
                <a16:creationId xmlns:a16="http://schemas.microsoft.com/office/drawing/2014/main" id="{8A304932-12ED-4D63-A599-CDF38101AC89}"/>
              </a:ext>
            </a:extLst>
          </p:cNvPr>
          <p:cNvPicPr>
            <a:picLocks noChangeAspect="1"/>
          </p:cNvPicPr>
          <p:nvPr/>
        </p:nvPicPr>
        <p:blipFill>
          <a:blip r:embed="rId3"/>
          <a:stretch>
            <a:fillRect/>
          </a:stretch>
        </p:blipFill>
        <p:spPr>
          <a:xfrm>
            <a:off x="3852038" y="950532"/>
            <a:ext cx="3441434" cy="3713677"/>
          </a:xfrm>
          <a:prstGeom prst="rect">
            <a:avLst/>
          </a:prstGeom>
          <a:effectLst>
            <a:glow rad="63500">
              <a:schemeClr val="accent1">
                <a:satMod val="175000"/>
                <a:alpha val="40000"/>
              </a:schemeClr>
            </a:glow>
          </a:effectLst>
        </p:spPr>
      </p:pic>
      <p:pic>
        <p:nvPicPr>
          <p:cNvPr id="18" name="Picture 17" descr="A screenshot of a social media post&#10;&#10;Description automatically generated">
            <a:extLst>
              <a:ext uri="{FF2B5EF4-FFF2-40B4-BE49-F238E27FC236}">
                <a16:creationId xmlns:a16="http://schemas.microsoft.com/office/drawing/2014/main" id="{7E922356-61E5-4895-ABB2-F1CBB7FB43F8}"/>
              </a:ext>
            </a:extLst>
          </p:cNvPr>
          <p:cNvPicPr>
            <a:picLocks noChangeAspect="1"/>
          </p:cNvPicPr>
          <p:nvPr/>
        </p:nvPicPr>
        <p:blipFill rotWithShape="1">
          <a:blip r:embed="rId4"/>
          <a:srcRect t="3082" r="1790"/>
          <a:stretch/>
        </p:blipFill>
        <p:spPr>
          <a:xfrm>
            <a:off x="7293472" y="959016"/>
            <a:ext cx="4560606" cy="3705194"/>
          </a:xfrm>
          <a:prstGeom prst="rect">
            <a:avLst/>
          </a:prstGeom>
          <a:effectLst>
            <a:glow rad="63500">
              <a:schemeClr val="accent1">
                <a:satMod val="175000"/>
                <a:alpha val="40000"/>
              </a:schemeClr>
            </a:glow>
          </a:effectLst>
        </p:spPr>
      </p:pic>
      <p:sp>
        <p:nvSpPr>
          <p:cNvPr id="9" name="TextBox 8">
            <a:extLst>
              <a:ext uri="{FF2B5EF4-FFF2-40B4-BE49-F238E27FC236}">
                <a16:creationId xmlns:a16="http://schemas.microsoft.com/office/drawing/2014/main" id="{246740E6-7BC5-4DD8-AD64-C3C3EB26AC2F}"/>
              </a:ext>
            </a:extLst>
          </p:cNvPr>
          <p:cNvSpPr txBox="1"/>
          <p:nvPr/>
        </p:nvSpPr>
        <p:spPr>
          <a:xfrm>
            <a:off x="159042" y="4922183"/>
            <a:ext cx="8081443" cy="1449756"/>
          </a:xfrm>
          <a:prstGeom prst="rect">
            <a:avLst/>
          </a:prstGeom>
          <a:noFill/>
        </p:spPr>
        <p:txBody>
          <a:bodyPr wrap="square" rtlCol="0">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3"/>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在</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Unread messages</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中点击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Add</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创建新规则</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3"/>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给新规则取一个名字</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3"/>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Font</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设置邮件标题的字体和颜色</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8" name="Picture 7">
            <a:extLst>
              <a:ext uri="{FF2B5EF4-FFF2-40B4-BE49-F238E27FC236}">
                <a16:creationId xmlns:a16="http://schemas.microsoft.com/office/drawing/2014/main" id="{671F5AB7-27DB-40F2-8981-67212BE6FAEA}"/>
              </a:ext>
            </a:extLst>
          </p:cNvPr>
          <p:cNvPicPr>
            <a:picLocks noChangeAspect="1"/>
          </p:cNvPicPr>
          <p:nvPr/>
        </p:nvPicPr>
        <p:blipFill>
          <a:blip r:embed="rId5"/>
          <a:stretch>
            <a:fillRect/>
          </a:stretch>
        </p:blipFill>
        <p:spPr>
          <a:xfrm>
            <a:off x="10856029" y="6296444"/>
            <a:ext cx="1153444" cy="498078"/>
          </a:xfrm>
          <a:prstGeom prst="rect">
            <a:avLst/>
          </a:prstGeom>
        </p:spPr>
      </p:pic>
      <p:sp>
        <p:nvSpPr>
          <p:cNvPr id="15" name="Title 1">
            <a:extLst>
              <a:ext uri="{FF2B5EF4-FFF2-40B4-BE49-F238E27FC236}">
                <a16:creationId xmlns:a16="http://schemas.microsoft.com/office/drawing/2014/main" id="{83CD38F1-0663-4B27-A3AD-AC9AF6E62A08}"/>
              </a:ext>
            </a:extLst>
          </p:cNvPr>
          <p:cNvSpPr>
            <a:spLocks noGrp="1"/>
          </p:cNvSpPr>
          <p:nvPr>
            <p:ph type="title"/>
          </p:nvPr>
        </p:nvSpPr>
        <p:spPr>
          <a:xfrm>
            <a:off x="274392" y="178814"/>
            <a:ext cx="11460416" cy="584775"/>
          </a:xfrm>
        </p:spPr>
        <p:txBody>
          <a:bodyPr/>
          <a:lstStyle/>
          <a:p>
            <a:r>
              <a:rPr lang="en-US" altLang="zh-CN" sz="3600" b="0" dirty="0">
                <a:solidFill>
                  <a:schemeClr val="tx1"/>
                </a:solidFill>
                <a:latin typeface="Calibri" panose="020F0502020204030204" pitchFamily="34" charset="0"/>
                <a:cs typeface="Calibri" panose="020F0502020204030204" pitchFamily="34" charset="0"/>
              </a:rPr>
              <a:t>Highlight </a:t>
            </a:r>
            <a:r>
              <a:rPr lang="zh-CN" altLang="en-US" sz="3600" b="0" dirty="0">
                <a:solidFill>
                  <a:schemeClr val="tx1"/>
                </a:solidFill>
                <a:latin typeface="Calibri" panose="020F0502020204030204" pitchFamily="34" charset="0"/>
                <a:cs typeface="Calibri" panose="020F0502020204030204" pitchFamily="34" charset="0"/>
              </a:rPr>
              <a:t>特定用户的邮件</a:t>
            </a:r>
            <a:endParaRPr lang="en-US" sz="3600" b="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99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D04678-F294-40CE-9FE9-522B5DB4FA2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3" name="Title 2">
            <a:extLst>
              <a:ext uri="{FF2B5EF4-FFF2-40B4-BE49-F238E27FC236}">
                <a16:creationId xmlns:a16="http://schemas.microsoft.com/office/drawing/2014/main" id="{3EA82E39-8583-456E-8531-CBF093F0C878}"/>
              </a:ext>
            </a:extLst>
          </p:cNvPr>
          <p:cNvSpPr>
            <a:spLocks noGrp="1"/>
          </p:cNvSpPr>
          <p:nvPr>
            <p:ph type="title"/>
          </p:nvPr>
        </p:nvSpPr>
        <p:spPr/>
        <p:txBody>
          <a:bodyPr/>
          <a:lstStyle/>
          <a:p>
            <a:r>
              <a:rPr lang="en-US">
                <a:hlinkClick r:id="rId2"/>
              </a:rPr>
              <a:t>GIS Academy</a:t>
            </a:r>
            <a:r>
              <a:rPr lang="en-US"/>
              <a:t> </a:t>
            </a:r>
            <a:r>
              <a:rPr lang="en-US">
                <a:solidFill>
                  <a:srgbClr val="4599C3"/>
                </a:solidFill>
              </a:rPr>
              <a:t>(Http://GISAASIA/)</a:t>
            </a:r>
          </a:p>
        </p:txBody>
      </p:sp>
      <p:grpSp>
        <p:nvGrpSpPr>
          <p:cNvPr id="7" name="群組 6">
            <a:extLst>
              <a:ext uri="{FF2B5EF4-FFF2-40B4-BE49-F238E27FC236}">
                <a16:creationId xmlns:a16="http://schemas.microsoft.com/office/drawing/2014/main" id="{B7E111F8-912D-4BE7-BC61-026C8A0C3808}"/>
              </a:ext>
            </a:extLst>
          </p:cNvPr>
          <p:cNvGrpSpPr/>
          <p:nvPr/>
        </p:nvGrpSpPr>
        <p:grpSpPr>
          <a:xfrm>
            <a:off x="337204" y="878459"/>
            <a:ext cx="11517593" cy="5583815"/>
            <a:chOff x="335615" y="878458"/>
            <a:chExt cx="11517593" cy="5583815"/>
          </a:xfrm>
        </p:grpSpPr>
        <p:grpSp>
          <p:nvGrpSpPr>
            <p:cNvPr id="18" name="Group 17">
              <a:extLst>
                <a:ext uri="{FF2B5EF4-FFF2-40B4-BE49-F238E27FC236}">
                  <a16:creationId xmlns:a16="http://schemas.microsoft.com/office/drawing/2014/main" id="{FF86727C-EE8A-497B-98DA-230872959BB7}"/>
                </a:ext>
              </a:extLst>
            </p:cNvPr>
            <p:cNvGrpSpPr/>
            <p:nvPr/>
          </p:nvGrpSpPr>
          <p:grpSpPr>
            <a:xfrm>
              <a:off x="335615" y="878458"/>
              <a:ext cx="11517593" cy="5583815"/>
              <a:chOff x="335614" y="866272"/>
              <a:chExt cx="11517593" cy="5583815"/>
            </a:xfrm>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0B606B9D-7022-4D40-AAEA-D7862818C4A5}"/>
                  </a:ext>
                </a:extLst>
              </p:cNvPr>
              <p:cNvSpPr/>
              <p:nvPr/>
            </p:nvSpPr>
            <p:spPr>
              <a:xfrm>
                <a:off x="335614" y="4873472"/>
                <a:ext cx="11517593" cy="1576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53565A"/>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2B1ABF18-42EC-4214-B8C7-6077651BE8C3}"/>
                  </a:ext>
                </a:extLst>
              </p:cNvPr>
              <p:cNvPicPr>
                <a:picLocks noChangeAspect="1"/>
              </p:cNvPicPr>
              <p:nvPr/>
            </p:nvPicPr>
            <p:blipFill>
              <a:blip r:embed="rId3"/>
              <a:stretch>
                <a:fillRect/>
              </a:stretch>
            </p:blipFill>
            <p:spPr>
              <a:xfrm>
                <a:off x="335614" y="866272"/>
                <a:ext cx="11517593" cy="5333650"/>
              </a:xfrm>
              <a:prstGeom prst="rect">
                <a:avLst/>
              </a:prstGeom>
            </p:spPr>
          </p:pic>
          <p:pic>
            <p:nvPicPr>
              <p:cNvPr id="10" name="Picture 9">
                <a:extLst>
                  <a:ext uri="{FF2B5EF4-FFF2-40B4-BE49-F238E27FC236}">
                    <a16:creationId xmlns:a16="http://schemas.microsoft.com/office/drawing/2014/main" id="{06B3AB1E-F59C-4CBE-954B-CB0C44586234}"/>
                  </a:ext>
                </a:extLst>
              </p:cNvPr>
              <p:cNvPicPr>
                <a:picLocks noChangeAspect="1"/>
              </p:cNvPicPr>
              <p:nvPr/>
            </p:nvPicPr>
            <p:blipFill>
              <a:blip r:embed="rId4"/>
              <a:stretch>
                <a:fillRect/>
              </a:stretch>
            </p:blipFill>
            <p:spPr>
              <a:xfrm>
                <a:off x="6171412" y="2049713"/>
                <a:ext cx="4762887" cy="4400374"/>
              </a:xfrm>
              <a:prstGeom prst="rect">
                <a:avLst/>
              </a:prstGeom>
            </p:spPr>
          </p:pic>
        </p:grpSp>
        <p:pic>
          <p:nvPicPr>
            <p:cNvPr id="4" name="圖片 3">
              <a:extLst>
                <a:ext uri="{FF2B5EF4-FFF2-40B4-BE49-F238E27FC236}">
                  <a16:creationId xmlns:a16="http://schemas.microsoft.com/office/drawing/2014/main" id="{EA491FD7-8DE2-415F-9AD6-485A324FB49E}"/>
                </a:ext>
              </a:extLst>
            </p:cNvPr>
            <p:cNvPicPr>
              <a:picLocks noChangeAspect="1"/>
            </p:cNvPicPr>
            <p:nvPr/>
          </p:nvPicPr>
          <p:blipFill>
            <a:blip r:embed="rId5"/>
            <a:stretch>
              <a:fillRect/>
            </a:stretch>
          </p:blipFill>
          <p:spPr>
            <a:xfrm>
              <a:off x="335615" y="3368285"/>
              <a:ext cx="4947826" cy="3026340"/>
            </a:xfrm>
            <a:prstGeom prst="rect">
              <a:avLst/>
            </a:prstGeom>
          </p:spPr>
        </p:pic>
        <p:sp>
          <p:nvSpPr>
            <p:cNvPr id="6" name="矩形 5">
              <a:extLst>
                <a:ext uri="{FF2B5EF4-FFF2-40B4-BE49-F238E27FC236}">
                  <a16:creationId xmlns:a16="http://schemas.microsoft.com/office/drawing/2014/main" id="{F7468089-5C2F-41CB-BBB1-7BA266D0499A}"/>
                </a:ext>
              </a:extLst>
            </p:cNvPr>
            <p:cNvSpPr/>
            <p:nvPr/>
          </p:nvSpPr>
          <p:spPr>
            <a:xfrm>
              <a:off x="6889237" y="2061899"/>
              <a:ext cx="335091" cy="164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grpSp>
    </p:spTree>
    <p:extLst>
      <p:ext uri="{BB962C8B-B14F-4D97-AF65-F5344CB8AC3E}">
        <p14:creationId xmlns:p14="http://schemas.microsoft.com/office/powerpoint/2010/main" val="42880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E1A5F-332E-4B2D-95F0-4A7888F04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9" name="TextBox 8">
            <a:extLst>
              <a:ext uri="{FF2B5EF4-FFF2-40B4-BE49-F238E27FC236}">
                <a16:creationId xmlns:a16="http://schemas.microsoft.com/office/drawing/2014/main" id="{246740E6-7BC5-4DD8-AD64-C3C3EB26AC2F}"/>
              </a:ext>
            </a:extLst>
          </p:cNvPr>
          <p:cNvSpPr txBox="1"/>
          <p:nvPr/>
        </p:nvSpPr>
        <p:spPr>
          <a:xfrm>
            <a:off x="639209" y="4832510"/>
            <a:ext cx="8236017" cy="1445267"/>
          </a:xfrm>
          <a:prstGeom prst="rect">
            <a:avLst/>
          </a:prstGeom>
          <a:noFill/>
        </p:spPr>
        <p:txBody>
          <a:bodyPr wrap="square" rtlCol="0">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6"/>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点击</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Condition</a:t>
            </a: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6"/>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选择邮件发送人</a:t>
            </a:r>
            <a:endPar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startAt="6"/>
              <a:tabLst/>
              <a:defRPr/>
            </a:pPr>
            <a:r>
              <a:rPr kumimoji="0" lang="zh-CN" altLang="en-US"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在</a:t>
            </a:r>
            <a:r>
              <a:rPr kumimoji="0" lang="en-US" altLang="zh-CN" sz="1800" b="0" i="0" u="none" strike="noStrike" kern="1200" cap="none" spc="0" normalizeH="0" baseline="0" noProof="0" dirty="0">
                <a:ln>
                  <a:noFill/>
                </a:ln>
                <a:solidFill>
                  <a:srgbClr val="53565A"/>
                </a:solidFill>
                <a:effectLst/>
                <a:uLnTx/>
                <a:uFillTx/>
                <a:latin typeface="Calibri" panose="020F0502020204030204" pitchFamily="34" charset="0"/>
                <a:ea typeface="黑体" panose="02010609060101010101" pitchFamily="49" charset="-122"/>
                <a:cs typeface="Calibri" panose="020F0502020204030204" pitchFamily="34" charset="0"/>
              </a:rPr>
              <a:t> </a:t>
            </a:r>
            <a:r>
              <a:rPr kumimoji="0" lang="en-US" altLang="zh-CN" sz="1800" b="1" i="1" u="none" strike="noStrike" kern="1200" cap="none" spc="0" normalizeH="0" baseline="0" noProof="0" dirty="0">
                <a:ln>
                  <a:noFill/>
                </a:ln>
                <a:solidFill>
                  <a:srgbClr val="E87722"/>
                </a:solidFill>
                <a:effectLst/>
                <a:uLnTx/>
                <a:uFillTx/>
                <a:latin typeface="Calibri" panose="020F0502020204030204" pitchFamily="34" charset="0"/>
                <a:ea typeface="黑体" panose="02010609060101010101" pitchFamily="49" charset="-122"/>
                <a:cs typeface="Calibri" panose="020F0502020204030204" pitchFamily="34" charset="0"/>
              </a:rPr>
              <a:t>More Choices </a:t>
            </a:r>
            <a:r>
              <a:rPr kumimoji="0" lang="zh-CN" altLang="en-US" sz="1800" b="0" i="0" u="none" strike="noStrike" kern="1200" cap="none" spc="0" normalizeH="0" baseline="0" noProof="0" dirty="0">
                <a:ln>
                  <a:noFill/>
                </a:ln>
                <a:solidFill>
                  <a:srgbClr val="53565A">
                    <a:lumMod val="75000"/>
                  </a:srgbClr>
                </a:solidFill>
                <a:effectLst/>
                <a:uLnTx/>
                <a:uFillTx/>
                <a:latin typeface="Calibri" panose="020F0502020204030204" pitchFamily="34" charset="0"/>
                <a:ea typeface="黑体" panose="02010609060101010101" pitchFamily="49" charset="-122"/>
                <a:cs typeface="Calibri" panose="020F0502020204030204" pitchFamily="34" charset="0"/>
              </a:rPr>
              <a:t>中设置此规则只用于未读邮件</a:t>
            </a:r>
            <a:endParaRPr kumimoji="0" lang="en-US" altLang="zh-CN" sz="1800" b="0" i="0" u="none" strike="noStrike" kern="1200" cap="none" spc="0" normalizeH="0" baseline="0" noProof="0" dirty="0">
              <a:ln>
                <a:noFill/>
              </a:ln>
              <a:solidFill>
                <a:srgbClr val="53565A">
                  <a:lumMod val="75000"/>
                </a:srgbClr>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pic>
        <p:nvPicPr>
          <p:cNvPr id="7" name="Picture 6" descr="A screenshot of a social media post&#10;&#10;Description automatically generated">
            <a:extLst>
              <a:ext uri="{FF2B5EF4-FFF2-40B4-BE49-F238E27FC236}">
                <a16:creationId xmlns:a16="http://schemas.microsoft.com/office/drawing/2014/main" id="{105B0CEE-4C9A-4E79-A667-44D7AF69A1AC}"/>
              </a:ext>
            </a:extLst>
          </p:cNvPr>
          <p:cNvPicPr>
            <a:picLocks noChangeAspect="1"/>
          </p:cNvPicPr>
          <p:nvPr/>
        </p:nvPicPr>
        <p:blipFill>
          <a:blip r:embed="rId2"/>
          <a:stretch>
            <a:fillRect/>
          </a:stretch>
        </p:blipFill>
        <p:spPr>
          <a:xfrm>
            <a:off x="3721973" y="1127625"/>
            <a:ext cx="3694707" cy="3468791"/>
          </a:xfrm>
          <a:prstGeom prst="rect">
            <a:avLst/>
          </a:prstGeom>
          <a:effectLst>
            <a:glow rad="63500">
              <a:schemeClr val="accent1">
                <a:satMod val="175000"/>
                <a:alpha val="40000"/>
              </a:schemeClr>
            </a:glow>
          </a:effectLst>
        </p:spPr>
      </p:pic>
      <p:pic>
        <p:nvPicPr>
          <p:cNvPr id="11" name="Picture 10" descr="A screenshot of a cell phone&#10;&#10;Description automatically generated">
            <a:extLst>
              <a:ext uri="{FF2B5EF4-FFF2-40B4-BE49-F238E27FC236}">
                <a16:creationId xmlns:a16="http://schemas.microsoft.com/office/drawing/2014/main" id="{F03FFDC2-DE64-4FCA-87ED-E150C26C27EA}"/>
              </a:ext>
            </a:extLst>
          </p:cNvPr>
          <p:cNvPicPr>
            <a:picLocks noChangeAspect="1"/>
          </p:cNvPicPr>
          <p:nvPr/>
        </p:nvPicPr>
        <p:blipFill>
          <a:blip r:embed="rId3"/>
          <a:stretch>
            <a:fillRect/>
          </a:stretch>
        </p:blipFill>
        <p:spPr>
          <a:xfrm>
            <a:off x="497416" y="1127625"/>
            <a:ext cx="3224556" cy="3527573"/>
          </a:xfrm>
          <a:prstGeom prst="rect">
            <a:avLst/>
          </a:prstGeom>
          <a:effectLst>
            <a:glow rad="63500">
              <a:schemeClr val="accent1">
                <a:satMod val="175000"/>
                <a:alpha val="40000"/>
              </a:schemeClr>
            </a:glow>
          </a:effectLst>
        </p:spPr>
      </p:pic>
      <p:pic>
        <p:nvPicPr>
          <p:cNvPr id="15" name="Picture 14" descr="A screenshot of a cell phone&#10;&#10;Description automatically generated">
            <a:extLst>
              <a:ext uri="{FF2B5EF4-FFF2-40B4-BE49-F238E27FC236}">
                <a16:creationId xmlns:a16="http://schemas.microsoft.com/office/drawing/2014/main" id="{3109AFD0-564D-4EC0-A641-DB1E357DCA44}"/>
              </a:ext>
            </a:extLst>
          </p:cNvPr>
          <p:cNvPicPr>
            <a:picLocks noChangeAspect="1"/>
          </p:cNvPicPr>
          <p:nvPr/>
        </p:nvPicPr>
        <p:blipFill>
          <a:blip r:embed="rId4"/>
          <a:stretch>
            <a:fillRect/>
          </a:stretch>
        </p:blipFill>
        <p:spPr>
          <a:xfrm>
            <a:off x="7416680" y="1127625"/>
            <a:ext cx="3991407" cy="3459761"/>
          </a:xfrm>
          <a:prstGeom prst="rect">
            <a:avLst/>
          </a:prstGeom>
          <a:effectLst>
            <a:glow rad="63500">
              <a:schemeClr val="accent1">
                <a:satMod val="175000"/>
                <a:alpha val="40000"/>
              </a:schemeClr>
            </a:glow>
          </a:effectLst>
        </p:spPr>
      </p:pic>
      <p:pic>
        <p:nvPicPr>
          <p:cNvPr id="8" name="Picture 7">
            <a:extLst>
              <a:ext uri="{FF2B5EF4-FFF2-40B4-BE49-F238E27FC236}">
                <a16:creationId xmlns:a16="http://schemas.microsoft.com/office/drawing/2014/main" id="{239511F6-6EC3-4B4B-9993-39B54FFC7F07}"/>
              </a:ext>
            </a:extLst>
          </p:cNvPr>
          <p:cNvPicPr>
            <a:picLocks noChangeAspect="1"/>
          </p:cNvPicPr>
          <p:nvPr/>
        </p:nvPicPr>
        <p:blipFill>
          <a:blip r:embed="rId5"/>
          <a:stretch>
            <a:fillRect/>
          </a:stretch>
        </p:blipFill>
        <p:spPr>
          <a:xfrm>
            <a:off x="10856029" y="6296444"/>
            <a:ext cx="1153444" cy="498078"/>
          </a:xfrm>
          <a:prstGeom prst="rect">
            <a:avLst/>
          </a:prstGeom>
        </p:spPr>
      </p:pic>
      <p:sp>
        <p:nvSpPr>
          <p:cNvPr id="14" name="Title 1">
            <a:extLst>
              <a:ext uri="{FF2B5EF4-FFF2-40B4-BE49-F238E27FC236}">
                <a16:creationId xmlns:a16="http://schemas.microsoft.com/office/drawing/2014/main" id="{870AA558-9351-4303-8044-4DBB7AAC3F76}"/>
              </a:ext>
            </a:extLst>
          </p:cNvPr>
          <p:cNvSpPr>
            <a:spLocks noGrp="1"/>
          </p:cNvSpPr>
          <p:nvPr>
            <p:ph type="title"/>
          </p:nvPr>
        </p:nvSpPr>
        <p:spPr>
          <a:xfrm>
            <a:off x="274392" y="178814"/>
            <a:ext cx="11460416" cy="584775"/>
          </a:xfrm>
        </p:spPr>
        <p:txBody>
          <a:bodyPr/>
          <a:lstStyle/>
          <a:p>
            <a:r>
              <a:rPr lang="en-US" altLang="zh-CN" sz="3600" b="0" dirty="0">
                <a:solidFill>
                  <a:schemeClr val="tx1"/>
                </a:solidFill>
                <a:latin typeface="Calibri" panose="020F0502020204030204" pitchFamily="34" charset="0"/>
                <a:cs typeface="Calibri" panose="020F0502020204030204" pitchFamily="34" charset="0"/>
              </a:rPr>
              <a:t>Highlight </a:t>
            </a:r>
            <a:r>
              <a:rPr lang="zh-CN" altLang="en-US" sz="3600" b="0" dirty="0">
                <a:solidFill>
                  <a:schemeClr val="tx1"/>
                </a:solidFill>
                <a:latin typeface="Calibri" panose="020F0502020204030204" pitchFamily="34" charset="0"/>
                <a:cs typeface="Calibri" panose="020F0502020204030204" pitchFamily="34" charset="0"/>
              </a:rPr>
              <a:t>特定用户的邮件</a:t>
            </a:r>
            <a:endParaRPr lang="en-US" sz="3600" b="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42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C208-A620-4565-BCED-4AF176EAA2B8}"/>
              </a:ext>
            </a:extLst>
          </p:cNvPr>
          <p:cNvSpPr>
            <a:spLocks noGrp="1"/>
          </p:cNvSpPr>
          <p:nvPr>
            <p:ph type="title"/>
          </p:nvPr>
        </p:nvSpPr>
        <p:spPr/>
        <p:txBody>
          <a:bodyPr/>
          <a:lstStyle/>
          <a:p>
            <a:r>
              <a:rPr lang="zh-CN" altLang="en-US" sz="3600" b="0" dirty="0">
                <a:solidFill>
                  <a:schemeClr val="tx1"/>
                </a:solidFill>
                <a:latin typeface="Calibri" panose="020F0502020204030204" pitchFamily="34" charset="0"/>
                <a:ea typeface="+mj-lt"/>
                <a:cs typeface="Calibri" panose="020F0502020204030204" pitchFamily="34" charset="0"/>
              </a:rPr>
              <a:t>效果展示</a:t>
            </a:r>
            <a:endParaRPr lang="en-US" altLang="zh-CN" sz="3600" b="0" dirty="0">
              <a:solidFill>
                <a:schemeClr val="tx1"/>
              </a:solidFill>
              <a:latin typeface="Calibri" panose="020F0502020204030204" pitchFamily="34" charset="0"/>
              <a:ea typeface="黑体"/>
              <a:cs typeface="Calibri" panose="020F0502020204030204" pitchFamily="34" charset="0"/>
            </a:endParaRPr>
          </a:p>
        </p:txBody>
      </p:sp>
      <p:sp>
        <p:nvSpPr>
          <p:cNvPr id="4" name="Slide Number Placeholder 3">
            <a:extLst>
              <a:ext uri="{FF2B5EF4-FFF2-40B4-BE49-F238E27FC236}">
                <a16:creationId xmlns:a16="http://schemas.microsoft.com/office/drawing/2014/main" id="{092E1A5F-332E-4B2D-95F0-4A7888F04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pic>
        <p:nvPicPr>
          <p:cNvPr id="22" name="Picture 21">
            <a:extLst>
              <a:ext uri="{FF2B5EF4-FFF2-40B4-BE49-F238E27FC236}">
                <a16:creationId xmlns:a16="http://schemas.microsoft.com/office/drawing/2014/main" id="{3D8834B2-DD24-447D-9F0F-A2A3471EF555}"/>
              </a:ext>
            </a:extLst>
          </p:cNvPr>
          <p:cNvPicPr>
            <a:picLocks noChangeAspect="1"/>
          </p:cNvPicPr>
          <p:nvPr/>
        </p:nvPicPr>
        <p:blipFill>
          <a:blip r:embed="rId2"/>
          <a:srcRect/>
          <a:stretch/>
        </p:blipFill>
        <p:spPr>
          <a:xfrm>
            <a:off x="1997804" y="1151915"/>
            <a:ext cx="8196393" cy="4554170"/>
          </a:xfrm>
          <a:prstGeom prst="rect">
            <a:avLst/>
          </a:prstGeom>
          <a:ln>
            <a:noFill/>
          </a:ln>
          <a:effectLst>
            <a:glow rad="63500">
              <a:schemeClr val="accent1">
                <a:satMod val="175000"/>
                <a:alpha val="40000"/>
              </a:schemeClr>
            </a:glow>
            <a:outerShdw blurRad="44450" dist="27940" dir="5400000" algn="ctr">
              <a:srgbClr val="000000">
                <a:alpha val="32000"/>
              </a:srgbClr>
            </a:outerShdw>
          </a:effectLst>
        </p:spPr>
      </p:pic>
      <p:pic>
        <p:nvPicPr>
          <p:cNvPr id="5" name="Picture 4">
            <a:extLst>
              <a:ext uri="{FF2B5EF4-FFF2-40B4-BE49-F238E27FC236}">
                <a16:creationId xmlns:a16="http://schemas.microsoft.com/office/drawing/2014/main" id="{8D3EC058-113D-4CC6-AE48-99923A30D3A9}"/>
              </a:ext>
            </a:extLst>
          </p:cNvPr>
          <p:cNvPicPr>
            <a:picLocks noChangeAspect="1"/>
          </p:cNvPicPr>
          <p:nvPr/>
        </p:nvPicPr>
        <p:blipFill>
          <a:blip r:embed="rId3"/>
          <a:stretch>
            <a:fillRect/>
          </a:stretch>
        </p:blipFill>
        <p:spPr>
          <a:xfrm>
            <a:off x="10856029" y="6296444"/>
            <a:ext cx="1153444" cy="498078"/>
          </a:xfrm>
          <a:prstGeom prst="rect">
            <a:avLst/>
          </a:prstGeom>
        </p:spPr>
      </p:pic>
    </p:spTree>
    <p:extLst>
      <p:ext uri="{BB962C8B-B14F-4D97-AF65-F5344CB8AC3E}">
        <p14:creationId xmlns:p14="http://schemas.microsoft.com/office/powerpoint/2010/main" val="40892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feedback」的圖片搜尋結果">
            <a:extLst>
              <a:ext uri="{FF2B5EF4-FFF2-40B4-BE49-F238E27FC236}">
                <a16:creationId xmlns:a16="http://schemas.microsoft.com/office/drawing/2014/main" id="{F7C13BCD-BD0D-451D-B8BD-F9ABFC819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01" b="873"/>
          <a:stretch/>
        </p:blipFill>
        <p:spPr bwMode="auto">
          <a:xfrm rot="20678219">
            <a:off x="275168" y="1626329"/>
            <a:ext cx="1965067" cy="19647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A4BD8C-8035-4EE6-B7EE-10EA195AA8E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6A737B"/>
              </a:solidFill>
              <a:effectLst/>
              <a:uLnTx/>
              <a:uFillTx/>
              <a:latin typeface="Arial"/>
              <a:ea typeface="+mn-ea"/>
              <a:cs typeface="+mn-cs"/>
            </a:endParaRPr>
          </a:p>
        </p:txBody>
      </p:sp>
      <p:sp>
        <p:nvSpPr>
          <p:cNvPr id="3" name="Title 2">
            <a:extLst>
              <a:ext uri="{FF2B5EF4-FFF2-40B4-BE49-F238E27FC236}">
                <a16:creationId xmlns:a16="http://schemas.microsoft.com/office/drawing/2014/main" id="{6BF67E3A-0984-4328-8D3D-754CBFC9CB87}"/>
              </a:ext>
            </a:extLst>
          </p:cNvPr>
          <p:cNvSpPr>
            <a:spLocks noGrp="1"/>
          </p:cNvSpPr>
          <p:nvPr>
            <p:ph type="title"/>
          </p:nvPr>
        </p:nvSpPr>
        <p:spPr>
          <a:xfrm>
            <a:off x="72328" y="97703"/>
            <a:ext cx="4589780" cy="984490"/>
          </a:xfrm>
        </p:spPr>
        <p:txBody>
          <a:bodyPr/>
          <a:lstStyle/>
          <a:p>
            <a:r>
              <a:rPr lang="en-US" sz="4800"/>
              <a:t>Scan QR Code</a:t>
            </a:r>
          </a:p>
        </p:txBody>
      </p:sp>
      <p:sp>
        <p:nvSpPr>
          <p:cNvPr id="4" name="TextBox 3">
            <a:extLst>
              <a:ext uri="{FF2B5EF4-FFF2-40B4-BE49-F238E27FC236}">
                <a16:creationId xmlns:a16="http://schemas.microsoft.com/office/drawing/2014/main" id="{61C19DF6-235E-4932-AC3D-2B8FBE282D9E}"/>
              </a:ext>
            </a:extLst>
          </p:cNvPr>
          <p:cNvSpPr txBox="1"/>
          <p:nvPr/>
        </p:nvSpPr>
        <p:spPr>
          <a:xfrm>
            <a:off x="6782457" y="5992368"/>
            <a:ext cx="57016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3565A"/>
                </a:solidFill>
                <a:effectLst/>
                <a:uLnTx/>
                <a:uFillTx/>
                <a:latin typeface="Arial"/>
                <a:ea typeface="+mn-ea"/>
                <a:cs typeface="+mn-cs"/>
              </a:rPr>
              <a:t>Help needed please call *5 or </a:t>
            </a:r>
            <a:r>
              <a:rPr kumimoji="0" lang="en-US" sz="1600" b="0" i="0" u="none" strike="noStrike" kern="1200" cap="none" spc="0" normalizeH="0" baseline="0" noProof="0">
                <a:ln>
                  <a:noFill/>
                </a:ln>
                <a:solidFill>
                  <a:srgbClr val="53565A"/>
                </a:solidFill>
                <a:effectLst/>
                <a:uLnTx/>
                <a:uFillTx/>
                <a:latin typeface="Arial"/>
                <a:ea typeface="+mn-ea"/>
                <a:cs typeface="+mn-cs"/>
                <a:hlinkClick r:id="rId4"/>
              </a:rPr>
              <a:t>Http://help</a:t>
            </a:r>
            <a:r>
              <a:rPr kumimoji="0" lang="en-US" sz="1600" b="0" i="0" u="none" strike="noStrike" kern="1200" cap="none" spc="0" normalizeH="0" baseline="0" noProof="0">
                <a:ln>
                  <a:noFill/>
                </a:ln>
                <a:solidFill>
                  <a:srgbClr val="53565A"/>
                </a:solidFill>
                <a:effectLst/>
                <a:uLnTx/>
                <a:uFillTx/>
                <a:latin typeface="Arial"/>
                <a:ea typeface="+mn-ea"/>
                <a:cs typeface="+mn-cs"/>
              </a:rPr>
              <a:t>, for other training materials please visit our </a:t>
            </a:r>
            <a:r>
              <a:rPr kumimoji="0" lang="en-US" sz="1600" b="0" i="0" u="none" strike="noStrike" kern="1200" cap="none" spc="0" normalizeH="0" baseline="0" noProof="0">
                <a:ln>
                  <a:noFill/>
                </a:ln>
                <a:solidFill>
                  <a:srgbClr val="53565A"/>
                </a:solidFill>
                <a:effectLst/>
                <a:uLnTx/>
                <a:uFillTx/>
                <a:latin typeface="Arial"/>
                <a:ea typeface="+mn-ea"/>
                <a:cs typeface="+mn-cs"/>
                <a:hlinkClick r:id="rId5"/>
              </a:rPr>
              <a:t>knowledge Base</a:t>
            </a:r>
            <a:endParaRPr kumimoji="0" lang="en-US" sz="1600" b="0" i="0" u="none" strike="noStrike" kern="1200" cap="none" spc="0" normalizeH="0" baseline="0" noProof="0">
              <a:ln>
                <a:noFill/>
              </a:ln>
              <a:solidFill>
                <a:srgbClr val="53565A"/>
              </a:solidFill>
              <a:effectLst/>
              <a:uLnTx/>
              <a:uFillTx/>
              <a:latin typeface="Arial"/>
              <a:ea typeface="+mn-ea"/>
              <a:cs typeface="+mn-cs"/>
            </a:endParaRPr>
          </a:p>
        </p:txBody>
      </p:sp>
      <p:sp>
        <p:nvSpPr>
          <p:cNvPr id="6" name="TextBox 5">
            <a:extLst>
              <a:ext uri="{FF2B5EF4-FFF2-40B4-BE49-F238E27FC236}">
                <a16:creationId xmlns:a16="http://schemas.microsoft.com/office/drawing/2014/main" id="{33A45ED2-0685-40B4-A969-96F684B987C9}"/>
              </a:ext>
            </a:extLst>
          </p:cNvPr>
          <p:cNvSpPr txBox="1"/>
          <p:nvPr/>
        </p:nvSpPr>
        <p:spPr>
          <a:xfrm>
            <a:off x="7414716" y="3023422"/>
            <a:ext cx="466688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E87722"/>
                </a:solidFill>
                <a:effectLst/>
                <a:uLnTx/>
                <a:uFillTx/>
                <a:latin typeface="Arial"/>
                <a:ea typeface="+mn-ea"/>
                <a:cs typeface="+mn-cs"/>
              </a:rPr>
              <a:t>For more new tips, come to </a:t>
            </a:r>
            <a:r>
              <a:rPr kumimoji="0" lang="en-US" altLang="zh-TW" sz="2400" b="1" i="0" u="none" strike="noStrike" kern="1200" cap="none" spc="0" normalizeH="0" baseline="0" noProof="0" dirty="0">
                <a:ln>
                  <a:noFill/>
                </a:ln>
                <a:solidFill>
                  <a:srgbClr val="2A2A2A"/>
                </a:solidFill>
                <a:effectLst/>
                <a:uLnTx/>
                <a:uFillTx/>
                <a:latin typeface="Arial"/>
                <a:ea typeface="+mn-ea"/>
                <a:cs typeface="+mn-cs"/>
              </a:rPr>
              <a:t>GIS </a:t>
            </a:r>
            <a:r>
              <a:rPr kumimoji="0" lang="en-US" altLang="zh-TW" sz="2400" b="1" i="0" u="none" strike="noStrike" kern="1200" cap="none" spc="0" normalizeH="0" baseline="0" noProof="0" dirty="0">
                <a:ln>
                  <a:noFill/>
                </a:ln>
                <a:solidFill>
                  <a:srgbClr val="00B6E3"/>
                </a:solidFill>
                <a:effectLst/>
                <a:uLnTx/>
                <a:uFillTx/>
                <a:latin typeface="Arial"/>
                <a:ea typeface="+mn-ea"/>
                <a:cs typeface="+mn-cs"/>
              </a:rPr>
              <a:t>Academy</a:t>
            </a:r>
            <a:r>
              <a:rPr kumimoji="0" lang="en-US" altLang="zh-TW" sz="2400" b="1" i="0" u="none" strike="noStrike" kern="1200" cap="none" spc="0" normalizeH="0" baseline="0" noProof="0" dirty="0">
                <a:ln>
                  <a:noFill/>
                </a:ln>
                <a:solidFill>
                  <a:srgbClr val="E87722"/>
                </a:solidFill>
                <a:effectLst/>
                <a:uLnTx/>
                <a:uFillTx/>
                <a:latin typeface="Arial"/>
                <a:ea typeface="+mn-ea"/>
                <a:cs typeface="+mn-cs"/>
              </a:rPr>
              <a:t> in your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4599C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599C3"/>
                </a:solidFill>
                <a:effectLst/>
                <a:uLnTx/>
                <a:uFillTx/>
                <a:latin typeface="Arial"/>
                <a:ea typeface="+mn-ea"/>
                <a:cs typeface="+mn-cs"/>
                <a:hlinkClick r:id="rId6">
                  <a:extLst>
                    <a:ext uri="{A12FA001-AC4F-418D-AE19-62706E023703}">
                      <ahyp:hlinkClr xmlns:ahyp="http://schemas.microsoft.com/office/drawing/2018/hyperlinkcolor" val="tx"/>
                    </a:ext>
                  </a:extLst>
                </a:hlinkClick>
              </a:rPr>
              <a:t>Http://GISAASIA</a:t>
            </a:r>
            <a:endParaRPr kumimoji="0" lang="en-US" altLang="zh-CN" sz="2400" b="1" i="0" u="none" strike="noStrike" kern="1200" cap="none" spc="0" normalizeH="0" baseline="0" noProof="0" dirty="0">
              <a:ln>
                <a:noFill/>
              </a:ln>
              <a:solidFill>
                <a:srgbClr val="4599C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4599C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599C3"/>
                </a:solidFill>
                <a:effectLst/>
                <a:uLnTx/>
                <a:uFillTx/>
                <a:latin typeface="Arial"/>
                <a:ea typeface="+mn-ea"/>
                <a:cs typeface="+mn-cs"/>
                <a:hlinkClick r:id="rId7"/>
              </a:rPr>
              <a:t>http://gisaamcfeedback</a:t>
            </a:r>
            <a:endParaRPr kumimoji="0" lang="en-US" altLang="zh-CN" sz="2400" b="1" i="0" u="none" strike="noStrike" kern="1200" cap="none" spc="0" normalizeH="0" baseline="0" noProof="0" dirty="0">
              <a:ln>
                <a:noFill/>
              </a:ln>
              <a:solidFill>
                <a:srgbClr val="4599C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87722"/>
              </a:solidFill>
              <a:effectLst/>
              <a:uLnTx/>
              <a:uFillTx/>
              <a:latin typeface="Arial"/>
              <a:ea typeface="+mn-ea"/>
              <a:cs typeface="+mn-cs"/>
            </a:endParaRPr>
          </a:p>
        </p:txBody>
      </p:sp>
      <p:pic>
        <p:nvPicPr>
          <p:cNvPr id="10" name="Picture 9">
            <a:extLst>
              <a:ext uri="{FF2B5EF4-FFF2-40B4-BE49-F238E27FC236}">
                <a16:creationId xmlns:a16="http://schemas.microsoft.com/office/drawing/2014/main" id="{975316E4-53D8-4A63-9D41-8C069BBD27E5}"/>
              </a:ext>
            </a:extLst>
          </p:cNvPr>
          <p:cNvPicPr>
            <a:picLocks noChangeAspect="1"/>
          </p:cNvPicPr>
          <p:nvPr/>
        </p:nvPicPr>
        <p:blipFill>
          <a:blip r:embed="rId8"/>
          <a:stretch>
            <a:fillRect/>
          </a:stretch>
        </p:blipFill>
        <p:spPr>
          <a:xfrm>
            <a:off x="7475101" y="1290917"/>
            <a:ext cx="3337215" cy="1441216"/>
          </a:xfrm>
          <a:prstGeom prst="rect">
            <a:avLst/>
          </a:prstGeom>
        </p:spPr>
      </p:pic>
      <p:pic>
        <p:nvPicPr>
          <p:cNvPr id="12" name="Picture 11" descr="A picture containing piece, photo, board&#10;&#10;Description automatically generated">
            <a:extLst>
              <a:ext uri="{FF2B5EF4-FFF2-40B4-BE49-F238E27FC236}">
                <a16:creationId xmlns:a16="http://schemas.microsoft.com/office/drawing/2014/main" id="{60627BDF-8BCA-4FB3-AC31-10AAF1DC1E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1735" y="1501868"/>
            <a:ext cx="4304524" cy="4304524"/>
          </a:xfrm>
          <a:prstGeom prst="rect">
            <a:avLst/>
          </a:prstGeom>
        </p:spPr>
      </p:pic>
      <p:sp>
        <p:nvSpPr>
          <p:cNvPr id="5" name="Rectangle 4">
            <a:extLst>
              <a:ext uri="{FF2B5EF4-FFF2-40B4-BE49-F238E27FC236}">
                <a16:creationId xmlns:a16="http://schemas.microsoft.com/office/drawing/2014/main" id="{9FDEA7E9-4882-4A72-AB4F-5B5676D46AB5}"/>
              </a:ext>
            </a:extLst>
          </p:cNvPr>
          <p:cNvSpPr/>
          <p:nvPr/>
        </p:nvSpPr>
        <p:spPr>
          <a:xfrm>
            <a:off x="6904925" y="230202"/>
            <a:ext cx="4063934" cy="707886"/>
          </a:xfrm>
          <a:prstGeom prst="rect">
            <a:avLst/>
          </a:prstGeom>
        </p:spPr>
        <p:txBody>
          <a:bodyPr wrap="none">
            <a:spAutoFit/>
          </a:bodyPr>
          <a:lstStyle/>
          <a:p>
            <a:pPr lvl="0" algn="ctr">
              <a:defRPr/>
            </a:pPr>
            <a:r>
              <a:rPr lang="en-US" altLang="zh-TW" sz="4000" b="1" dirty="0">
                <a:solidFill>
                  <a:schemeClr val="accent4"/>
                </a:solidFill>
              </a:rPr>
              <a:t>Class ID  </a:t>
            </a:r>
            <a:r>
              <a:rPr lang="en-US" altLang="zh-TW" sz="4000" b="1" dirty="0">
                <a:solidFill>
                  <a:srgbClr val="FF0000"/>
                </a:solidFill>
              </a:rPr>
              <a:t>7</a:t>
            </a:r>
            <a:r>
              <a:rPr lang="en-US" altLang="zh-CN" sz="4000" b="1" dirty="0">
                <a:solidFill>
                  <a:srgbClr val="FF0000"/>
                </a:solidFill>
              </a:rPr>
              <a:t>5095</a:t>
            </a:r>
            <a:r>
              <a:rPr lang="en-US" altLang="zh-TW" sz="4000" b="1" dirty="0">
                <a:solidFill>
                  <a:srgbClr val="FF0000"/>
                </a:solidFill>
              </a:rPr>
              <a:t> </a:t>
            </a:r>
            <a:endParaRPr lang="zh-TW" altLang="en-US" sz="4000" b="1" dirty="0">
              <a:solidFill>
                <a:srgbClr val="FF0000"/>
              </a:solidFill>
            </a:endParaRPr>
          </a:p>
        </p:txBody>
      </p:sp>
    </p:spTree>
    <p:extLst>
      <p:ext uri="{BB962C8B-B14F-4D97-AF65-F5344CB8AC3E}">
        <p14:creationId xmlns:p14="http://schemas.microsoft.com/office/powerpoint/2010/main" val="24167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91D7A-4669-4042-98AF-E353D133CCC9}"/>
              </a:ext>
            </a:extLst>
          </p:cNvPr>
          <p:cNvSpPr>
            <a:spLocks noGrp="1"/>
          </p:cNvSpPr>
          <p:nvPr>
            <p:ph type="sldNum" sz="quarter" idx="12"/>
          </p:nvPr>
        </p:nvSpPr>
        <p:spPr/>
        <p:txBody>
          <a:bodyPr/>
          <a:lstStyle/>
          <a:p>
            <a:fld id="{D92B6165-2E63-41A3-8905-D7634EBC6D44}" type="slidenum">
              <a:rPr lang="en-US" altLang="zh-CN" smtClean="0"/>
              <a:pPr/>
              <a:t>23</a:t>
            </a:fld>
            <a:endParaRPr lang="en-US" altLang="zh-CN"/>
          </a:p>
        </p:txBody>
      </p:sp>
      <p:sp>
        <p:nvSpPr>
          <p:cNvPr id="3" name="Title 2">
            <a:extLst>
              <a:ext uri="{FF2B5EF4-FFF2-40B4-BE49-F238E27FC236}">
                <a16:creationId xmlns:a16="http://schemas.microsoft.com/office/drawing/2014/main" id="{153B776D-93A1-489D-82BD-BB778EAA91BE}"/>
              </a:ext>
            </a:extLst>
          </p:cNvPr>
          <p:cNvSpPr>
            <a:spLocks noGrp="1"/>
          </p:cNvSpPr>
          <p:nvPr>
            <p:ph type="title"/>
          </p:nvPr>
        </p:nvSpPr>
        <p:spPr/>
        <p:txBody>
          <a:bodyPr/>
          <a:lstStyle/>
          <a:p>
            <a:r>
              <a:rPr lang="zh-CN" altLang="en-US" dirty="0"/>
              <a:t>我们明年见！！！</a:t>
            </a:r>
          </a:p>
        </p:txBody>
      </p:sp>
      <p:pic>
        <p:nvPicPr>
          <p:cNvPr id="5" name="Picture 4">
            <a:extLst>
              <a:ext uri="{FF2B5EF4-FFF2-40B4-BE49-F238E27FC236}">
                <a16:creationId xmlns:a16="http://schemas.microsoft.com/office/drawing/2014/main" id="{B5F10D13-8DE0-43B5-AA3D-BA9A419D9934}"/>
              </a:ext>
            </a:extLst>
          </p:cNvPr>
          <p:cNvPicPr>
            <a:picLocks noChangeAspect="1"/>
          </p:cNvPicPr>
          <p:nvPr/>
        </p:nvPicPr>
        <p:blipFill rotWithShape="1">
          <a:blip r:embed="rId2">
            <a:extLst>
              <a:ext uri="{28A0092B-C50C-407E-A947-70E740481C1C}">
                <a14:useLocalDpi xmlns:a14="http://schemas.microsoft.com/office/drawing/2010/main" val="0"/>
              </a:ext>
            </a:extLst>
          </a:blip>
          <a:srcRect b="5787"/>
          <a:stretch/>
        </p:blipFill>
        <p:spPr>
          <a:xfrm>
            <a:off x="2406770" y="955854"/>
            <a:ext cx="7683261" cy="5429022"/>
          </a:xfrm>
          <a:prstGeom prst="rect">
            <a:avLst/>
          </a:prstGeom>
        </p:spPr>
      </p:pic>
    </p:spTree>
    <p:extLst>
      <p:ext uri="{BB962C8B-B14F-4D97-AF65-F5344CB8AC3E}">
        <p14:creationId xmlns:p14="http://schemas.microsoft.com/office/powerpoint/2010/main" val="128394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28BF2C-93D4-419D-B114-9ED955AB8B8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altLang="zh-CN"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altLang="zh-CN" sz="800" b="0" i="0" u="none" strike="noStrike" kern="1200" cap="none" spc="0" normalizeH="0" baseline="0" noProof="0">
              <a:ln>
                <a:noFill/>
              </a:ln>
              <a:solidFill>
                <a:srgbClr val="6A737B"/>
              </a:solidFill>
              <a:effectLst/>
              <a:uLnTx/>
              <a:uFillTx/>
              <a:latin typeface="Arial"/>
              <a:ea typeface="+mn-ea"/>
              <a:cs typeface="+mn-cs"/>
            </a:endParaRPr>
          </a:p>
        </p:txBody>
      </p:sp>
      <p:sp>
        <p:nvSpPr>
          <p:cNvPr id="3" name="Title 2">
            <a:extLst>
              <a:ext uri="{FF2B5EF4-FFF2-40B4-BE49-F238E27FC236}">
                <a16:creationId xmlns:a16="http://schemas.microsoft.com/office/drawing/2014/main" id="{9092B661-AC8F-4895-A623-C41C79F05719}"/>
              </a:ext>
            </a:extLst>
          </p:cNvPr>
          <p:cNvSpPr txBox="1">
            <a:spLocks/>
          </p:cNvSpPr>
          <p:nvPr/>
        </p:nvSpPr>
        <p:spPr>
          <a:xfrm>
            <a:off x="274320" y="178814"/>
            <a:ext cx="11457432" cy="584775"/>
          </a:xfrm>
          <a:prstGeom prst="rect">
            <a:avLst/>
          </a:prstGeom>
        </p:spPr>
        <p:txBody>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sng" strike="noStrike" kern="1200" cap="none" spc="0" normalizeH="0" baseline="0" noProof="0">
                <a:ln>
                  <a:noFill/>
                </a:ln>
                <a:solidFill>
                  <a:srgbClr val="4599C3"/>
                </a:solidFill>
                <a:effectLst/>
                <a:uLnTx/>
                <a:uFillTx/>
                <a:latin typeface="Arial"/>
                <a:ea typeface="+mj-ea"/>
                <a:cs typeface="+mj-cs"/>
                <a:hlinkClick r:id="rId2"/>
              </a:rPr>
              <a:t>AMC Feedback Form </a:t>
            </a:r>
            <a:r>
              <a:rPr kumimoji="0" lang="en-US" sz="3200" b="1" i="0" u="none" strike="noStrike" kern="1200" cap="none" spc="0" normalizeH="0" baseline="0" noProof="0">
                <a:ln>
                  <a:noFill/>
                </a:ln>
                <a:solidFill>
                  <a:srgbClr val="4599C3"/>
                </a:solidFill>
                <a:effectLst/>
                <a:uLnTx/>
                <a:uFillTx/>
                <a:latin typeface="Arial"/>
                <a:ea typeface="+mj-ea"/>
                <a:cs typeface="+mj-cs"/>
              </a:rPr>
              <a:t>( http://gisaamcfeedback</a:t>
            </a:r>
            <a:r>
              <a:rPr kumimoji="0" lang="en-US" altLang="zh-CN" sz="3200" b="1" i="0" u="none" strike="noStrike" kern="1200" cap="none" spc="0" normalizeH="0" baseline="0" noProof="0">
                <a:ln>
                  <a:noFill/>
                </a:ln>
                <a:solidFill>
                  <a:srgbClr val="4599C3"/>
                </a:solidFill>
                <a:effectLst/>
                <a:uLnTx/>
                <a:uFillTx/>
                <a:latin typeface="Arial"/>
                <a:ea typeface="+mj-ea"/>
                <a:cs typeface="+mj-cs"/>
              </a:rPr>
              <a:t>/</a:t>
            </a:r>
            <a:r>
              <a:rPr kumimoji="0" lang="en-US" sz="3200" b="1" i="0" u="none" strike="noStrike" kern="1200" cap="none" spc="0" normalizeH="0" baseline="0" noProof="0">
                <a:ln>
                  <a:noFill/>
                </a:ln>
                <a:solidFill>
                  <a:srgbClr val="4599C3"/>
                </a:solidFill>
                <a:effectLst/>
                <a:uLnTx/>
                <a:uFillTx/>
                <a:latin typeface="Arial"/>
                <a:ea typeface="+mj-ea"/>
                <a:cs typeface="+mj-cs"/>
              </a:rPr>
              <a:t> )  </a:t>
            </a:r>
          </a:p>
        </p:txBody>
      </p:sp>
      <p:pic>
        <p:nvPicPr>
          <p:cNvPr id="6" name="Picture 5" descr="Graphical user interface, text, application, email&#10;&#10;Description automatically generated">
            <a:extLst>
              <a:ext uri="{FF2B5EF4-FFF2-40B4-BE49-F238E27FC236}">
                <a16:creationId xmlns:a16="http://schemas.microsoft.com/office/drawing/2014/main" id="{3079617E-7723-411B-9512-2733894F1280}"/>
              </a:ext>
            </a:extLst>
          </p:cNvPr>
          <p:cNvPicPr>
            <a:picLocks noChangeAspect="1"/>
          </p:cNvPicPr>
          <p:nvPr/>
        </p:nvPicPr>
        <p:blipFill rotWithShape="1">
          <a:blip r:embed="rId3">
            <a:extLst>
              <a:ext uri="{28A0092B-C50C-407E-A947-70E740481C1C}">
                <a14:useLocalDpi xmlns:a14="http://schemas.microsoft.com/office/drawing/2010/main" val="0"/>
              </a:ext>
            </a:extLst>
          </a:blip>
          <a:srcRect b="1510"/>
          <a:stretch/>
        </p:blipFill>
        <p:spPr>
          <a:xfrm>
            <a:off x="908440" y="956024"/>
            <a:ext cx="3214986" cy="5126289"/>
          </a:xfrm>
          <a:prstGeom prst="rect">
            <a:avLst/>
          </a:prstGeom>
          <a:effectLst>
            <a:glow rad="63500">
              <a:schemeClr val="accent1">
                <a:satMod val="175000"/>
                <a:alpha val="40000"/>
              </a:schemeClr>
            </a:glow>
          </a:effectLst>
        </p:spPr>
      </p:pic>
      <p:pic>
        <p:nvPicPr>
          <p:cNvPr id="7" name="Picture 6">
            <a:extLst>
              <a:ext uri="{FF2B5EF4-FFF2-40B4-BE49-F238E27FC236}">
                <a16:creationId xmlns:a16="http://schemas.microsoft.com/office/drawing/2014/main" id="{37C788C3-5E3D-461D-9A79-ED20BA334445}"/>
              </a:ext>
            </a:extLst>
          </p:cNvPr>
          <p:cNvPicPr>
            <a:picLocks noChangeAspect="1"/>
          </p:cNvPicPr>
          <p:nvPr/>
        </p:nvPicPr>
        <p:blipFill>
          <a:blip r:embed="rId4"/>
          <a:stretch>
            <a:fillRect/>
          </a:stretch>
        </p:blipFill>
        <p:spPr>
          <a:xfrm>
            <a:off x="11032262" y="6363736"/>
            <a:ext cx="1153444" cy="498078"/>
          </a:xfrm>
          <a:prstGeom prst="rect">
            <a:avLst/>
          </a:prstGeom>
        </p:spPr>
      </p:pic>
      <p:pic>
        <p:nvPicPr>
          <p:cNvPr id="8" name="Picture 7">
            <a:extLst>
              <a:ext uri="{FF2B5EF4-FFF2-40B4-BE49-F238E27FC236}">
                <a16:creationId xmlns:a16="http://schemas.microsoft.com/office/drawing/2014/main" id="{8EBB8D78-52A9-4E9A-9B88-84D1063C6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364" y="1880919"/>
            <a:ext cx="6768424" cy="3276498"/>
          </a:xfrm>
          <a:prstGeom prst="rect">
            <a:avLst/>
          </a:prstGeom>
        </p:spPr>
      </p:pic>
    </p:spTree>
    <p:extLst>
      <p:ext uri="{BB962C8B-B14F-4D97-AF65-F5344CB8AC3E}">
        <p14:creationId xmlns:p14="http://schemas.microsoft.com/office/powerpoint/2010/main" val="126246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46">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48">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0" name="Straight Connector 50">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52">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2" name="Rectangle 54">
            <a:extLst>
              <a:ext uri="{FF2B5EF4-FFF2-40B4-BE49-F238E27FC236}">
                <a16:creationId xmlns:a16="http://schemas.microsoft.com/office/drawing/2014/main" id="{1D6703DA-C9F5-44CE-B061-A18446E71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56">
            <a:extLst>
              <a:ext uri="{FF2B5EF4-FFF2-40B4-BE49-F238E27FC236}">
                <a16:creationId xmlns:a16="http://schemas.microsoft.com/office/drawing/2014/main" id="{3E3A25F1-6286-498A-B23F-12319B4BB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itle 2">
            <a:extLst>
              <a:ext uri="{FF2B5EF4-FFF2-40B4-BE49-F238E27FC236}">
                <a16:creationId xmlns:a16="http://schemas.microsoft.com/office/drawing/2014/main" id="{A0D56C33-BF07-4E65-B76F-823784D7CF62}"/>
              </a:ext>
            </a:extLst>
          </p:cNvPr>
          <p:cNvSpPr>
            <a:spLocks noGrp="1"/>
          </p:cNvSpPr>
          <p:nvPr>
            <p:ph type="title"/>
          </p:nvPr>
        </p:nvSpPr>
        <p:spPr>
          <a:xfrm>
            <a:off x="3495024" y="4964593"/>
            <a:ext cx="8783241" cy="963740"/>
          </a:xfrm>
        </p:spPr>
        <p:txBody>
          <a:bodyPr vert="horz" lIns="91440" tIns="45720" rIns="91440" bIns="0" rtlCol="0" anchor="b">
            <a:normAutofit fontScale="90000"/>
            <a:scene3d>
              <a:camera prst="orthographicFront"/>
              <a:lightRig rig="threePt" dir="t"/>
            </a:scene3d>
            <a:sp3d extrusionH="57150">
              <a:bevelT w="38100" h="38100" prst="angle"/>
              <a:bevelB h="25400" prst="softRound"/>
              <a:extrusionClr>
                <a:srgbClr val="92D050"/>
              </a:extrusionClr>
            </a:sp3d>
          </a:bodyPr>
          <a:lstStyle/>
          <a:p>
            <a:br>
              <a:rPr lang="en-US" altLang="zh-CN" sz="3600" dirty="0"/>
            </a:br>
            <a:r>
              <a:rPr lang="en-US" altLang="zh-CN" sz="3600" dirty="0"/>
              <a:t>                                </a:t>
            </a:r>
            <a:r>
              <a:rPr lang="en-US" altLang="zh-CN" sz="3600" dirty="0">
                <a:solidFill>
                  <a:srgbClr val="4599C3"/>
                </a:solidFill>
              </a:rPr>
              <a:t> </a:t>
            </a:r>
            <a:r>
              <a:rPr lang="en-US" altLang="zh-CN" sz="3600" dirty="0"/>
              <a:t>—— </a:t>
            </a:r>
            <a:r>
              <a:rPr lang="en-US" altLang="zh-CN" sz="3600" b="1" dirty="0">
                <a:latin typeface="FZShuTi" panose="02010601030101010101" pitchFamily="2" charset="-122"/>
                <a:ea typeface="FZShuTi" panose="02010601030101010101" pitchFamily="2" charset="-122"/>
              </a:rPr>
              <a:t>GIS  Academy</a:t>
            </a:r>
          </a:p>
        </p:txBody>
      </p:sp>
      <p:grpSp>
        <p:nvGrpSpPr>
          <p:cNvPr id="84" name="Group 58">
            <a:extLst>
              <a:ext uri="{FF2B5EF4-FFF2-40B4-BE49-F238E27FC236}">
                <a16:creationId xmlns:a16="http://schemas.microsoft.com/office/drawing/2014/main" id="{5416DB9B-53E6-4C60-9FE7-1C40DA52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5672" y="323838"/>
            <a:ext cx="9299965" cy="3652791"/>
            <a:chOff x="7639235" y="600024"/>
            <a:chExt cx="3898557" cy="5222486"/>
          </a:xfrm>
        </p:grpSpPr>
        <p:sp>
          <p:nvSpPr>
            <p:cNvPr id="60" name="Rectangle 59">
              <a:extLst>
                <a:ext uri="{FF2B5EF4-FFF2-40B4-BE49-F238E27FC236}">
                  <a16:creationId xmlns:a16="http://schemas.microsoft.com/office/drawing/2014/main" id="{6D8EBCDF-E8F1-4478-AC12-308E946B0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60">
              <a:extLst>
                <a:ext uri="{FF2B5EF4-FFF2-40B4-BE49-F238E27FC236}">
                  <a16:creationId xmlns:a16="http://schemas.microsoft.com/office/drawing/2014/main" id="{979E237B-B3B3-48D2-8E4C-56703F6C2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6" name="Rectangle 62">
            <a:extLst>
              <a:ext uri="{FF2B5EF4-FFF2-40B4-BE49-F238E27FC236}">
                <a16:creationId xmlns:a16="http://schemas.microsoft.com/office/drawing/2014/main" id="{85E970D4-D834-445E-927E-4F29A1BD0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3410" y="806495"/>
            <a:ext cx="8347608" cy="2678774"/>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E4D8540-644D-458B-AD4A-A3EF092003F1}"/>
              </a:ext>
            </a:extLst>
          </p:cNvPr>
          <p:cNvPicPr>
            <a:picLocks noChangeAspect="1"/>
          </p:cNvPicPr>
          <p:nvPr/>
        </p:nvPicPr>
        <p:blipFill rotWithShape="1">
          <a:blip r:embed="rId4">
            <a:extLst>
              <a:ext uri="{28A0092B-C50C-407E-A947-70E740481C1C}">
                <a14:useLocalDpi xmlns:a14="http://schemas.microsoft.com/office/drawing/2010/main" val="0"/>
              </a:ext>
            </a:extLst>
          </a:blip>
          <a:srcRect t="43111"/>
          <a:stretch/>
        </p:blipFill>
        <p:spPr>
          <a:xfrm>
            <a:off x="1990421" y="963739"/>
            <a:ext cx="2649856" cy="2337173"/>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B24EF3EA-FE0B-4433-ADDC-597E4D654BCA}"/>
              </a:ext>
            </a:extLst>
          </p:cNvPr>
          <p:cNvPicPr>
            <a:picLocks noChangeAspect="1"/>
          </p:cNvPicPr>
          <p:nvPr/>
        </p:nvPicPr>
        <p:blipFill rotWithShape="1">
          <a:blip r:embed="rId5">
            <a:extLst>
              <a:ext uri="{28A0092B-C50C-407E-A947-70E740481C1C}">
                <a14:useLocalDpi xmlns:a14="http://schemas.microsoft.com/office/drawing/2010/main" val="0"/>
              </a:ext>
            </a:extLst>
          </a:blip>
          <a:srcRect t="43111" b="-1"/>
          <a:stretch/>
        </p:blipFill>
        <p:spPr>
          <a:xfrm>
            <a:off x="4727272" y="963739"/>
            <a:ext cx="2649832" cy="2337192"/>
          </a:xfrm>
          <a:prstGeom prst="rect">
            <a:avLst/>
          </a:prstGeom>
        </p:spPr>
      </p:pic>
      <p:pic>
        <p:nvPicPr>
          <p:cNvPr id="11" name="Picture 10" descr="A picture containing text, sitting, indoor, cup&#10;&#10;Description automatically generated">
            <a:extLst>
              <a:ext uri="{FF2B5EF4-FFF2-40B4-BE49-F238E27FC236}">
                <a16:creationId xmlns:a16="http://schemas.microsoft.com/office/drawing/2014/main" id="{7554A626-F97E-4EB5-A4B4-F5629DE90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8836" y="963739"/>
            <a:ext cx="2520450" cy="2369223"/>
          </a:xfrm>
          <a:prstGeom prst="rect">
            <a:avLst/>
          </a:prstGeom>
        </p:spPr>
      </p:pic>
      <p:cxnSp>
        <p:nvCxnSpPr>
          <p:cNvPr id="87" name="Straight Connector 64">
            <a:extLst>
              <a:ext uri="{FF2B5EF4-FFF2-40B4-BE49-F238E27FC236}">
                <a16:creationId xmlns:a16="http://schemas.microsoft.com/office/drawing/2014/main" id="{84CCDFA7-FDDD-42EF-B0A9-4D54FD31E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8" name="Picture 66">
            <a:extLst>
              <a:ext uri="{FF2B5EF4-FFF2-40B4-BE49-F238E27FC236}">
                <a16:creationId xmlns:a16="http://schemas.microsoft.com/office/drawing/2014/main" id="{BAC2604D-C93D-4961-8AB5-AA8449DDB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68">
            <a:extLst>
              <a:ext uri="{FF2B5EF4-FFF2-40B4-BE49-F238E27FC236}">
                <a16:creationId xmlns:a16="http://schemas.microsoft.com/office/drawing/2014/main" id="{A217D093-EAE5-469D-9B48-4CE112700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47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D56C33-BF07-4E65-B76F-823784D7CF62}"/>
              </a:ext>
            </a:extLst>
          </p:cNvPr>
          <p:cNvSpPr>
            <a:spLocks noGrp="1"/>
          </p:cNvSpPr>
          <p:nvPr>
            <p:ph type="title"/>
          </p:nvPr>
        </p:nvSpPr>
        <p:spPr>
          <a:xfrm>
            <a:off x="1185384" y="2999651"/>
            <a:ext cx="4335522" cy="675202"/>
          </a:xfrm>
        </p:spPr>
        <p:txBody>
          <a:bodyPr>
            <a:normAutofit fontScale="90000"/>
          </a:bodyPr>
          <a:lstStyle/>
          <a:p>
            <a:r>
              <a:rPr lang="en-US" altLang="zh-CN" dirty="0"/>
              <a:t>GISA</a:t>
            </a:r>
            <a:r>
              <a:rPr lang="zh-CN" altLang="en-US" dirty="0"/>
              <a:t>第一期礼品发放名单</a:t>
            </a:r>
          </a:p>
        </p:txBody>
      </p:sp>
      <p:sp>
        <p:nvSpPr>
          <p:cNvPr id="2" name="Slide Number Placeholder 1">
            <a:extLst>
              <a:ext uri="{FF2B5EF4-FFF2-40B4-BE49-F238E27FC236}">
                <a16:creationId xmlns:a16="http://schemas.microsoft.com/office/drawing/2014/main" id="{C9E07FE1-DB74-418A-8B05-0E81F16BE7C8}"/>
              </a:ext>
            </a:extLst>
          </p:cNvPr>
          <p:cNvSpPr>
            <a:spLocks noGrp="1"/>
          </p:cNvSpPr>
          <p:nvPr>
            <p:ph type="sldNum" sz="quarter" idx="12"/>
          </p:nvPr>
        </p:nvSpPr>
        <p:spPr/>
        <p:txBody>
          <a:bodyPr/>
          <a:lstStyle/>
          <a:p>
            <a:fld id="{D92B6165-2E63-41A3-8905-D7634EBC6D44}" type="slidenum">
              <a:rPr lang="en-US" altLang="zh-CN" smtClean="0"/>
              <a:pPr/>
              <a:t>5</a:t>
            </a:fld>
            <a:endParaRPr lang="en-US" altLang="zh-CN"/>
          </a:p>
        </p:txBody>
      </p:sp>
      <p:pic>
        <p:nvPicPr>
          <p:cNvPr id="11" name="Picture 10" descr="A picture containing text, sitting, indoor, cup&#10;&#10;Description automatically generated">
            <a:extLst>
              <a:ext uri="{FF2B5EF4-FFF2-40B4-BE49-F238E27FC236}">
                <a16:creationId xmlns:a16="http://schemas.microsoft.com/office/drawing/2014/main" id="{7554A626-F97E-4EB5-A4B4-F5629DE90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655" y="2424715"/>
            <a:ext cx="3795420" cy="3569949"/>
          </a:xfrm>
          <a:prstGeom prst="rect">
            <a:avLst/>
          </a:prstGeom>
        </p:spPr>
      </p:pic>
      <p:sp>
        <p:nvSpPr>
          <p:cNvPr id="4" name="TextBox 3">
            <a:extLst>
              <a:ext uri="{FF2B5EF4-FFF2-40B4-BE49-F238E27FC236}">
                <a16:creationId xmlns:a16="http://schemas.microsoft.com/office/drawing/2014/main" id="{A61DB03B-947D-4840-BB0E-8F545E2CD6CE}"/>
              </a:ext>
            </a:extLst>
          </p:cNvPr>
          <p:cNvSpPr txBox="1"/>
          <p:nvPr/>
        </p:nvSpPr>
        <p:spPr>
          <a:xfrm>
            <a:off x="1478681" y="4002656"/>
            <a:ext cx="3636783" cy="1295226"/>
          </a:xfrm>
          <a:prstGeom prst="rect">
            <a:avLst/>
          </a:prstGeom>
          <a:noFill/>
        </p:spPr>
        <p:txBody>
          <a:bodyPr wrap="square" rtlCol="0">
            <a:spAutoFit/>
          </a:bodyPr>
          <a:lstStyle/>
          <a:p>
            <a:pPr>
              <a:lnSpc>
                <a:spcPct val="150000"/>
              </a:lnSpc>
            </a:pPr>
            <a:r>
              <a:rPr lang="zh-CN" altLang="en-US" dirty="0">
                <a:latin typeface="Goudy Old Style" panose="02020502050305020303" pitchFamily="18" charset="0"/>
              </a:rPr>
              <a:t>彭梦倩  </a:t>
            </a:r>
            <a:r>
              <a:rPr lang="en-US" altLang="zh-CN" dirty="0">
                <a:latin typeface="Goudy Old Style" panose="02020502050305020303" pitchFamily="18" charset="0"/>
              </a:rPr>
              <a:t>Mengqian Peng (AGS) </a:t>
            </a:r>
          </a:p>
          <a:p>
            <a:pPr>
              <a:lnSpc>
                <a:spcPct val="150000"/>
              </a:lnSpc>
            </a:pPr>
            <a:r>
              <a:rPr lang="zh-CN" altLang="en-US" dirty="0">
                <a:latin typeface="Goudy Old Style" panose="02020502050305020303" pitchFamily="18" charset="0"/>
              </a:rPr>
              <a:t>晏昕隆  </a:t>
            </a:r>
            <a:r>
              <a:rPr lang="en-US" altLang="zh-CN" dirty="0">
                <a:latin typeface="Goudy Old Style" panose="02020502050305020303" pitchFamily="18" charset="0"/>
              </a:rPr>
              <a:t>Xinlong Yan (Finance)</a:t>
            </a:r>
          </a:p>
          <a:p>
            <a:pPr>
              <a:lnSpc>
                <a:spcPct val="150000"/>
              </a:lnSpc>
            </a:pPr>
            <a:r>
              <a:rPr lang="zh-CN" altLang="en-US" dirty="0">
                <a:latin typeface="Goudy Old Style" panose="02020502050305020303" pitchFamily="18" charset="0"/>
              </a:rPr>
              <a:t>张奥琪  </a:t>
            </a:r>
            <a:r>
              <a:rPr lang="en-US" altLang="zh-CN" dirty="0">
                <a:latin typeface="Goudy Old Style" panose="02020502050305020303" pitchFamily="18" charset="0"/>
              </a:rPr>
              <a:t>Ao Qi Zhang (AGS)</a:t>
            </a:r>
            <a:endParaRPr lang="zh-CN" altLang="en-US" dirty="0">
              <a:latin typeface="Goudy Old Style" panose="02020502050305020303" pitchFamily="18" charset="0"/>
            </a:endParaRPr>
          </a:p>
        </p:txBody>
      </p:sp>
      <p:sp>
        <p:nvSpPr>
          <p:cNvPr id="5" name="Rectangle 4">
            <a:extLst>
              <a:ext uri="{FF2B5EF4-FFF2-40B4-BE49-F238E27FC236}">
                <a16:creationId xmlns:a16="http://schemas.microsoft.com/office/drawing/2014/main" id="{B5CCCF6E-C5D8-425C-9B33-22D3381FFDB5}"/>
              </a:ext>
            </a:extLst>
          </p:cNvPr>
          <p:cNvSpPr/>
          <p:nvPr/>
        </p:nvSpPr>
        <p:spPr>
          <a:xfrm>
            <a:off x="370937" y="178814"/>
            <a:ext cx="11179834" cy="1754326"/>
          </a:xfrm>
          <a:prstGeom prst="rect">
            <a:avLst/>
          </a:prstGeom>
          <a:solidFill>
            <a:srgbClr val="4599C3"/>
          </a:solidFill>
          <a:ln>
            <a:solidFill>
              <a:schemeClr val="accent1"/>
            </a:solidFill>
          </a:ln>
        </p:spPr>
        <p:txBody>
          <a:bodyPr wrap="squar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 to all AMC Users!</a:t>
            </a:r>
          </a:p>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a:t>
            </a: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 are better together!</a:t>
            </a:r>
            <a:endPar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717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615564-18F8-447D-9844-15A7FFA277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altLang="zh-CN"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altLang="zh-CN" sz="800" b="0" i="0" u="none" strike="noStrike" kern="1200" cap="none" spc="0" normalizeH="0" baseline="0" noProof="0">
              <a:ln>
                <a:noFill/>
              </a:ln>
              <a:solidFill>
                <a:srgbClr val="6A737B"/>
              </a:solidFill>
              <a:effectLst/>
              <a:uLnTx/>
              <a:uFillTx/>
              <a:latin typeface="Arial"/>
              <a:ea typeface="+mn-ea"/>
              <a:cs typeface="+mn-cs"/>
            </a:endParaRPr>
          </a:p>
        </p:txBody>
      </p:sp>
      <p:sp>
        <p:nvSpPr>
          <p:cNvPr id="18" name="사각형: 둥근 위쪽 모서리 4">
            <a:extLst>
              <a:ext uri="{FF2B5EF4-FFF2-40B4-BE49-F238E27FC236}">
                <a16:creationId xmlns:a16="http://schemas.microsoft.com/office/drawing/2014/main" id="{8763FF3B-03F3-475F-BC92-0A3BA911D8FC}"/>
              </a:ext>
            </a:extLst>
          </p:cNvPr>
          <p:cNvSpPr/>
          <p:nvPr/>
        </p:nvSpPr>
        <p:spPr>
          <a:xfrm rot="16200000">
            <a:off x="6959908" y="-1294940"/>
            <a:ext cx="584121" cy="5969224"/>
          </a:xfrm>
          <a:prstGeom prst="round2SameRect">
            <a:avLst>
              <a:gd name="adj1" fmla="val 50000"/>
              <a:gd name="adj2" fmla="val 0"/>
            </a:avLst>
          </a:prstGeom>
          <a:solidFill>
            <a:srgbClr val="4472C4">
              <a:lumMod val="20000"/>
              <a:lumOff val="8000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19" name="타원 21">
            <a:extLst>
              <a:ext uri="{FF2B5EF4-FFF2-40B4-BE49-F238E27FC236}">
                <a16:creationId xmlns:a16="http://schemas.microsoft.com/office/drawing/2014/main" id="{A57F6571-90B4-4DBA-8C5D-4472044BDD28}"/>
              </a:ext>
            </a:extLst>
          </p:cNvPr>
          <p:cNvSpPr/>
          <p:nvPr/>
        </p:nvSpPr>
        <p:spPr>
          <a:xfrm>
            <a:off x="4391400" y="1498151"/>
            <a:ext cx="307075" cy="307075"/>
          </a:xfrm>
          <a:prstGeom prst="ellipse">
            <a:avLst/>
          </a:prstGeom>
          <a:solidFill>
            <a:srgbClr val="44546A"/>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等线" panose="020F0502020204030204"/>
                <a:ea typeface="+mn-ea"/>
                <a:cs typeface="+mn-cs"/>
              </a:rPr>
              <a:t>1</a:t>
            </a:r>
          </a:p>
        </p:txBody>
      </p:sp>
      <p:sp>
        <p:nvSpPr>
          <p:cNvPr id="20" name="직사각형 13">
            <a:extLst>
              <a:ext uri="{FF2B5EF4-FFF2-40B4-BE49-F238E27FC236}">
                <a16:creationId xmlns:a16="http://schemas.microsoft.com/office/drawing/2014/main" id="{7369A279-FACC-476B-822A-A90D884A94E3}"/>
              </a:ext>
            </a:extLst>
          </p:cNvPr>
          <p:cNvSpPr/>
          <p:nvPr/>
        </p:nvSpPr>
        <p:spPr>
          <a:xfrm>
            <a:off x="4717390" y="1461258"/>
            <a:ext cx="481479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Set up the email signature </a:t>
            </a:r>
            <a:r>
              <a:rPr kumimoji="0" lang="zh-CN" alt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设置邮件签名</a:t>
            </a:r>
            <a:endPar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sp>
        <p:nvSpPr>
          <p:cNvPr id="21" name="사각형: 둥근 위쪽 모서리 4">
            <a:extLst>
              <a:ext uri="{FF2B5EF4-FFF2-40B4-BE49-F238E27FC236}">
                <a16:creationId xmlns:a16="http://schemas.microsoft.com/office/drawing/2014/main" id="{9C296687-E4D0-42B2-A526-8ED5AD31357E}"/>
              </a:ext>
            </a:extLst>
          </p:cNvPr>
          <p:cNvSpPr/>
          <p:nvPr/>
        </p:nvSpPr>
        <p:spPr>
          <a:xfrm rot="16200000">
            <a:off x="6957320" y="-370774"/>
            <a:ext cx="589297" cy="5945392"/>
          </a:xfrm>
          <a:prstGeom prst="round2SameRect">
            <a:avLst>
              <a:gd name="adj1" fmla="val 50000"/>
              <a:gd name="adj2" fmla="val 0"/>
            </a:avLst>
          </a:prstGeom>
          <a:solidFill>
            <a:srgbClr val="4472C4">
              <a:lumMod val="20000"/>
              <a:lumOff val="8000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22" name="사각형: 둥근 위쪽 모서리 4">
            <a:extLst>
              <a:ext uri="{FF2B5EF4-FFF2-40B4-BE49-F238E27FC236}">
                <a16:creationId xmlns:a16="http://schemas.microsoft.com/office/drawing/2014/main" id="{48214082-1321-4AAE-BC3D-43D2EFC82431}"/>
              </a:ext>
            </a:extLst>
          </p:cNvPr>
          <p:cNvSpPr/>
          <p:nvPr/>
        </p:nvSpPr>
        <p:spPr>
          <a:xfrm rot="16200000">
            <a:off x="6959908" y="573853"/>
            <a:ext cx="584122" cy="5969223"/>
          </a:xfrm>
          <a:prstGeom prst="round2SameRect">
            <a:avLst>
              <a:gd name="adj1" fmla="val 50000"/>
              <a:gd name="adj2" fmla="val 0"/>
            </a:avLst>
          </a:prstGeom>
          <a:solidFill>
            <a:srgbClr val="4472C4">
              <a:lumMod val="20000"/>
              <a:lumOff val="8000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23" name="타원 21">
            <a:extLst>
              <a:ext uri="{FF2B5EF4-FFF2-40B4-BE49-F238E27FC236}">
                <a16:creationId xmlns:a16="http://schemas.microsoft.com/office/drawing/2014/main" id="{BF00EBDA-2D55-460F-9C28-3086D17C6A89}"/>
              </a:ext>
            </a:extLst>
          </p:cNvPr>
          <p:cNvSpPr/>
          <p:nvPr/>
        </p:nvSpPr>
        <p:spPr>
          <a:xfrm>
            <a:off x="4391400" y="2432067"/>
            <a:ext cx="307075" cy="307075"/>
          </a:xfrm>
          <a:prstGeom prst="ellipse">
            <a:avLst/>
          </a:prstGeom>
          <a:solidFill>
            <a:srgbClr val="44546A"/>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等线" panose="020F0502020204030204"/>
                <a:ea typeface="+mn-ea"/>
                <a:cs typeface="+mn-cs"/>
              </a:rPr>
              <a:t>2</a:t>
            </a:r>
          </a:p>
        </p:txBody>
      </p:sp>
      <p:sp>
        <p:nvSpPr>
          <p:cNvPr id="24" name="타원 21">
            <a:extLst>
              <a:ext uri="{FF2B5EF4-FFF2-40B4-BE49-F238E27FC236}">
                <a16:creationId xmlns:a16="http://schemas.microsoft.com/office/drawing/2014/main" id="{573B23DD-6AC1-4C25-B2C0-B4D039F085AD}"/>
              </a:ext>
            </a:extLst>
          </p:cNvPr>
          <p:cNvSpPr/>
          <p:nvPr/>
        </p:nvSpPr>
        <p:spPr>
          <a:xfrm>
            <a:off x="4410315" y="3366859"/>
            <a:ext cx="307075" cy="307075"/>
          </a:xfrm>
          <a:prstGeom prst="ellipse">
            <a:avLst/>
          </a:prstGeom>
          <a:solidFill>
            <a:srgbClr val="44546A"/>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等线" panose="020F0502020204030204"/>
                <a:ea typeface="+mn-ea"/>
                <a:cs typeface="+mn-cs"/>
              </a:rPr>
              <a:t>3</a:t>
            </a:r>
          </a:p>
        </p:txBody>
      </p:sp>
      <p:sp>
        <p:nvSpPr>
          <p:cNvPr id="25" name="직사각형 13">
            <a:extLst>
              <a:ext uri="{FF2B5EF4-FFF2-40B4-BE49-F238E27FC236}">
                <a16:creationId xmlns:a16="http://schemas.microsoft.com/office/drawing/2014/main" id="{C413B0D1-CFE2-44C7-9AD6-0DFDC0CBA637}"/>
              </a:ext>
            </a:extLst>
          </p:cNvPr>
          <p:cNvSpPr/>
          <p:nvPr/>
        </p:nvSpPr>
        <p:spPr>
          <a:xfrm>
            <a:off x="4717390" y="2376096"/>
            <a:ext cx="385354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Mention @ &amp;  Follow Up </a:t>
            </a:r>
            <a:r>
              <a:rPr kumimoji="0" lang="zh-CN" alt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跟进</a:t>
            </a:r>
            <a:endParaRPr kumimoji="0" lang="en-US" altLang="zh-CN"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sp>
        <p:nvSpPr>
          <p:cNvPr id="26" name="직사각형 13">
            <a:extLst>
              <a:ext uri="{FF2B5EF4-FFF2-40B4-BE49-F238E27FC236}">
                <a16:creationId xmlns:a16="http://schemas.microsoft.com/office/drawing/2014/main" id="{88584265-F3CE-4745-88AF-BE028A48F45E}"/>
              </a:ext>
            </a:extLst>
          </p:cNvPr>
          <p:cNvSpPr/>
          <p:nvPr/>
        </p:nvSpPr>
        <p:spPr>
          <a:xfrm>
            <a:off x="4732502" y="3311014"/>
            <a:ext cx="5297877" cy="400110"/>
          </a:xfrm>
          <a:prstGeom prst="rect">
            <a:avLst/>
          </a:prstGeom>
        </p:spPr>
        <p:txBody>
          <a:bodyPr wrap="square">
            <a:spAutoFit/>
          </a:bodyPr>
          <a:lstStyle/>
          <a:p>
            <a:pPr lvl="0">
              <a:defRPr/>
            </a:pPr>
            <a:r>
              <a:rPr lang="en-US" altLang="zh-CN" sz="2000" dirty="0">
                <a:solidFill>
                  <a:srgbClr val="272829"/>
                </a:solidFill>
                <a:latin typeface="Calibri" panose="020F0502020204030204" pitchFamily="34" charset="0"/>
                <a:cs typeface="Calibri" panose="020F0502020204030204" pitchFamily="34" charset="0"/>
              </a:rPr>
              <a:t>Search mails </a:t>
            </a:r>
            <a:r>
              <a:rPr lang="zh-CN" altLang="en-US" sz="2000" dirty="0">
                <a:solidFill>
                  <a:srgbClr val="272829"/>
                </a:solidFill>
                <a:latin typeface="Calibri" panose="020F0502020204030204" pitchFamily="34" charset="0"/>
                <a:cs typeface="Calibri" panose="020F0502020204030204" pitchFamily="34" charset="0"/>
              </a:rPr>
              <a:t>搜索邮件</a:t>
            </a:r>
            <a:endPar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sp>
        <p:nvSpPr>
          <p:cNvPr id="27" name="Title 1">
            <a:extLst>
              <a:ext uri="{FF2B5EF4-FFF2-40B4-BE49-F238E27FC236}">
                <a16:creationId xmlns:a16="http://schemas.microsoft.com/office/drawing/2014/main" id="{38D52287-6AEC-4D94-BC2D-B8DD9059CBD1}"/>
              </a:ext>
            </a:extLst>
          </p:cNvPr>
          <p:cNvSpPr txBox="1">
            <a:spLocks/>
          </p:cNvSpPr>
          <p:nvPr/>
        </p:nvSpPr>
        <p:spPr>
          <a:xfrm>
            <a:off x="323627" y="152400"/>
            <a:ext cx="11329779" cy="11083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53565A"/>
                </a:solidFill>
                <a:effectLst/>
                <a:uLnTx/>
                <a:uFillTx/>
                <a:latin typeface="Arial" panose="020B0604020202020204" pitchFamily="34" charset="0"/>
                <a:ea typeface="+mj-ea"/>
                <a:cs typeface="Arial" panose="020B0604020202020204" pitchFamily="34" charset="0"/>
              </a:rPr>
              <a:t>Microsoft Outlook - Mails</a:t>
            </a:r>
            <a:endParaRPr kumimoji="0" lang="zh-CN" altLang="en-US" sz="3600" b="0" i="0" u="none" strike="noStrike" kern="1200" cap="none" spc="0" normalizeH="0" baseline="0" noProof="0" dirty="0">
              <a:ln>
                <a:noFill/>
              </a:ln>
              <a:solidFill>
                <a:srgbClr val="53565A"/>
              </a:solidFill>
              <a:effectLst/>
              <a:uLnTx/>
              <a:uFillTx/>
              <a:latin typeface="Arial" panose="020B0604020202020204" pitchFamily="34" charset="0"/>
              <a:ea typeface="+mj-ea"/>
              <a:cs typeface="Arial" panose="020B0604020202020204" pitchFamily="34" charset="0"/>
            </a:endParaRPr>
          </a:p>
        </p:txBody>
      </p:sp>
      <p:pic>
        <p:nvPicPr>
          <p:cNvPr id="29" name="Picture 28">
            <a:extLst>
              <a:ext uri="{FF2B5EF4-FFF2-40B4-BE49-F238E27FC236}">
                <a16:creationId xmlns:a16="http://schemas.microsoft.com/office/drawing/2014/main" id="{7411A397-B4E4-46B2-910A-283CE296E537}"/>
              </a:ext>
            </a:extLst>
          </p:cNvPr>
          <p:cNvPicPr>
            <a:picLocks noChangeAspect="1"/>
          </p:cNvPicPr>
          <p:nvPr/>
        </p:nvPicPr>
        <p:blipFill>
          <a:blip r:embed="rId2"/>
          <a:stretch>
            <a:fillRect/>
          </a:stretch>
        </p:blipFill>
        <p:spPr>
          <a:xfrm>
            <a:off x="10894239" y="6322973"/>
            <a:ext cx="1153444" cy="498078"/>
          </a:xfrm>
          <a:prstGeom prst="rect">
            <a:avLst/>
          </a:prstGeom>
        </p:spPr>
      </p:pic>
      <p:pic>
        <p:nvPicPr>
          <p:cNvPr id="6" name="Picture 5">
            <a:extLst>
              <a:ext uri="{FF2B5EF4-FFF2-40B4-BE49-F238E27FC236}">
                <a16:creationId xmlns:a16="http://schemas.microsoft.com/office/drawing/2014/main" id="{515E1548-CB0A-4058-B398-76509CCA3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1" y="1932659"/>
            <a:ext cx="2180863" cy="2180863"/>
          </a:xfrm>
          <a:prstGeom prst="rect">
            <a:avLst/>
          </a:prstGeom>
        </p:spPr>
      </p:pic>
      <p:sp>
        <p:nvSpPr>
          <p:cNvPr id="15" name="사각형: 둥근 위쪽 모서리 4">
            <a:extLst>
              <a:ext uri="{FF2B5EF4-FFF2-40B4-BE49-F238E27FC236}">
                <a16:creationId xmlns:a16="http://schemas.microsoft.com/office/drawing/2014/main" id="{28AEF11B-2A19-4567-8119-0700E3065302}"/>
              </a:ext>
            </a:extLst>
          </p:cNvPr>
          <p:cNvSpPr/>
          <p:nvPr/>
        </p:nvSpPr>
        <p:spPr>
          <a:xfrm rot="16200000">
            <a:off x="6959909" y="1518473"/>
            <a:ext cx="584122" cy="5969223"/>
          </a:xfrm>
          <a:prstGeom prst="round2SameRect">
            <a:avLst>
              <a:gd name="adj1" fmla="val 50000"/>
              <a:gd name="adj2" fmla="val 0"/>
            </a:avLst>
          </a:prstGeom>
          <a:solidFill>
            <a:srgbClr val="4472C4">
              <a:lumMod val="20000"/>
              <a:lumOff val="8000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16" name="사각형: 둥근 위쪽 모서리 4">
            <a:extLst>
              <a:ext uri="{FF2B5EF4-FFF2-40B4-BE49-F238E27FC236}">
                <a16:creationId xmlns:a16="http://schemas.microsoft.com/office/drawing/2014/main" id="{6FC47C23-A18C-4EF7-828B-725FA4DCF789}"/>
              </a:ext>
            </a:extLst>
          </p:cNvPr>
          <p:cNvSpPr/>
          <p:nvPr/>
        </p:nvSpPr>
        <p:spPr>
          <a:xfrm rot="16200000">
            <a:off x="6959908" y="2467489"/>
            <a:ext cx="584122" cy="5969223"/>
          </a:xfrm>
          <a:prstGeom prst="round2SameRect">
            <a:avLst>
              <a:gd name="adj1" fmla="val 50000"/>
              <a:gd name="adj2" fmla="val 0"/>
            </a:avLst>
          </a:prstGeom>
          <a:solidFill>
            <a:srgbClr val="4472C4">
              <a:lumMod val="20000"/>
              <a:lumOff val="80000"/>
            </a:srgb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28" name="타원 21">
            <a:extLst>
              <a:ext uri="{FF2B5EF4-FFF2-40B4-BE49-F238E27FC236}">
                <a16:creationId xmlns:a16="http://schemas.microsoft.com/office/drawing/2014/main" id="{0A0E1A45-C02C-4A8A-BD5D-7E51E6761D14}"/>
              </a:ext>
            </a:extLst>
          </p:cNvPr>
          <p:cNvSpPr/>
          <p:nvPr/>
        </p:nvSpPr>
        <p:spPr>
          <a:xfrm>
            <a:off x="4425427" y="4328691"/>
            <a:ext cx="307075" cy="307075"/>
          </a:xfrm>
          <a:prstGeom prst="ellipse">
            <a:avLst/>
          </a:prstGeom>
          <a:solidFill>
            <a:srgbClr val="44546A"/>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等线" panose="020F0502020204030204"/>
                <a:ea typeface="+mn-ea"/>
                <a:cs typeface="+mn-cs"/>
              </a:rPr>
              <a:t>4</a:t>
            </a:r>
          </a:p>
        </p:txBody>
      </p:sp>
      <p:sp>
        <p:nvSpPr>
          <p:cNvPr id="30" name="타원 21">
            <a:extLst>
              <a:ext uri="{FF2B5EF4-FFF2-40B4-BE49-F238E27FC236}">
                <a16:creationId xmlns:a16="http://schemas.microsoft.com/office/drawing/2014/main" id="{1C4106D2-CA33-45E2-89D4-98C75D432150}"/>
              </a:ext>
            </a:extLst>
          </p:cNvPr>
          <p:cNvSpPr/>
          <p:nvPr/>
        </p:nvSpPr>
        <p:spPr>
          <a:xfrm>
            <a:off x="4393951" y="5260233"/>
            <a:ext cx="307075" cy="307075"/>
          </a:xfrm>
          <a:prstGeom prst="ellipse">
            <a:avLst/>
          </a:prstGeom>
          <a:solidFill>
            <a:srgbClr val="44546A"/>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等线" panose="020F0502020204030204"/>
                <a:ea typeface="+mn-ea"/>
                <a:cs typeface="+mn-cs"/>
              </a:rPr>
              <a:t>5</a:t>
            </a:r>
          </a:p>
        </p:txBody>
      </p:sp>
      <p:sp>
        <p:nvSpPr>
          <p:cNvPr id="34" name="직사각형 13">
            <a:extLst>
              <a:ext uri="{FF2B5EF4-FFF2-40B4-BE49-F238E27FC236}">
                <a16:creationId xmlns:a16="http://schemas.microsoft.com/office/drawing/2014/main" id="{7F8153AE-A9FA-43B6-835D-570E6EC0937D}"/>
              </a:ext>
            </a:extLst>
          </p:cNvPr>
          <p:cNvSpPr/>
          <p:nvPr/>
        </p:nvSpPr>
        <p:spPr>
          <a:xfrm>
            <a:off x="4669999" y="4128636"/>
            <a:ext cx="566473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 </a:t>
            </a:r>
          </a:p>
        </p:txBody>
      </p:sp>
      <p:sp>
        <p:nvSpPr>
          <p:cNvPr id="33" name="직사각형 13">
            <a:extLst>
              <a:ext uri="{FF2B5EF4-FFF2-40B4-BE49-F238E27FC236}">
                <a16:creationId xmlns:a16="http://schemas.microsoft.com/office/drawing/2014/main" id="{345E3586-4443-404F-9678-1C06E0A96083}"/>
              </a:ext>
            </a:extLst>
          </p:cNvPr>
          <p:cNvSpPr/>
          <p:nvPr/>
        </p:nvSpPr>
        <p:spPr>
          <a:xfrm>
            <a:off x="4717390" y="4265834"/>
            <a:ext cx="545959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Use rules to sort mails </a:t>
            </a:r>
            <a:r>
              <a:rPr kumimoji="0" lang="zh-CN" alt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使用规则分类邮件</a:t>
            </a:r>
            <a:endPar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sp>
        <p:nvSpPr>
          <p:cNvPr id="35" name="직사각형 13">
            <a:extLst>
              <a:ext uri="{FF2B5EF4-FFF2-40B4-BE49-F238E27FC236}">
                <a16:creationId xmlns:a16="http://schemas.microsoft.com/office/drawing/2014/main" id="{C49DC6DC-68C5-49D4-8E11-A76CBF736941}"/>
              </a:ext>
            </a:extLst>
          </p:cNvPr>
          <p:cNvSpPr/>
          <p:nvPr/>
        </p:nvSpPr>
        <p:spPr>
          <a:xfrm>
            <a:off x="4732502" y="5213716"/>
            <a:ext cx="545959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Highlight mails </a:t>
            </a:r>
            <a:r>
              <a:rPr kumimoji="0" lang="zh-CN" alt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rPr>
              <a:t>高亮邮件</a:t>
            </a:r>
            <a:endParaRPr kumimoji="0" lang="en-US" sz="2000" b="0" i="0" u="none" strike="noStrike" kern="1200" cap="none" spc="0" normalizeH="0" baseline="0" noProof="0" dirty="0">
              <a:ln>
                <a:noFill/>
              </a:ln>
              <a:solidFill>
                <a:srgbClr val="272829"/>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803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39CA5-912B-40CD-8BDF-255521E9B3E2}"/>
              </a:ext>
            </a:extLst>
          </p:cNvPr>
          <p:cNvSpPr>
            <a:spLocks noGrp="1"/>
          </p:cNvSpPr>
          <p:nvPr>
            <p:ph sz="half" idx="1"/>
          </p:nvPr>
        </p:nvSpPr>
        <p:spPr>
          <a:xfrm>
            <a:off x="262148" y="1243424"/>
            <a:ext cx="5527136" cy="4728452"/>
          </a:xfrm>
        </p:spPr>
        <p:txBody>
          <a:bodyPr vert="horz" lIns="91440" tIns="45720" rIns="91440" bIns="45720" rtlCol="0" anchor="t">
            <a:noAutofit/>
          </a:bodyPr>
          <a:lstStyle/>
          <a:p>
            <a:r>
              <a:rPr lang="en-US" altLang="zh-TW" sz="2000" dirty="0">
                <a:cs typeface="Arial"/>
                <a:hlinkClick r:id="rId3"/>
              </a:rPr>
              <a:t>Create and add a signature to messages</a:t>
            </a:r>
            <a:br>
              <a:rPr lang="en-US" altLang="zh-TW" sz="2000" dirty="0">
                <a:cs typeface="Arial"/>
              </a:rPr>
            </a:br>
            <a:r>
              <a:rPr lang="en-US" altLang="zh-TW" sz="1600" dirty="0">
                <a:cs typeface="Arial"/>
              </a:rPr>
              <a:t>( </a:t>
            </a:r>
            <a:r>
              <a:rPr lang="ja-JP" altLang="en-US" sz="1600" b="1" dirty="0">
                <a:cs typeface="Arial"/>
              </a:rPr>
              <a:t>↑ </a:t>
            </a:r>
            <a:r>
              <a:rPr lang="zh-CN" altLang="en-US" sz="1600" dirty="0">
                <a:cs typeface="Arial"/>
              </a:rPr>
              <a:t>点击上面网址查看更多信息</a:t>
            </a:r>
            <a:r>
              <a:rPr lang="en-US" altLang="zh-TW" sz="1600" dirty="0">
                <a:cs typeface="Arial"/>
              </a:rPr>
              <a:t>)</a:t>
            </a:r>
          </a:p>
          <a:p>
            <a:pPr lvl="1"/>
            <a:r>
              <a:rPr lang="zh-CN" altLang="en-US" sz="1400" b="1" dirty="0">
                <a:solidFill>
                  <a:srgbClr val="E87722"/>
                </a:solidFill>
                <a:cs typeface="Arial"/>
              </a:rPr>
              <a:t>标准版</a:t>
            </a:r>
            <a:r>
              <a:rPr lang="en-US" altLang="zh-TW" sz="1400" b="1" dirty="0">
                <a:solidFill>
                  <a:srgbClr val="E87722"/>
                </a:solidFill>
                <a:cs typeface="Arial"/>
              </a:rPr>
              <a:t> | </a:t>
            </a:r>
            <a:r>
              <a:rPr lang="zh-CN" altLang="en-US" sz="1400" b="1" dirty="0">
                <a:solidFill>
                  <a:srgbClr val="E87722"/>
                </a:solidFill>
                <a:cs typeface="Arial"/>
              </a:rPr>
              <a:t>英语或当地语言</a:t>
            </a:r>
            <a:br>
              <a:rPr lang="en-US" altLang="zh-TW" sz="1400" dirty="0">
                <a:cs typeface="Arial"/>
              </a:rPr>
            </a:br>
            <a:r>
              <a:rPr lang="en-US" altLang="zh-TW" sz="1400" dirty="0">
                <a:cs typeface="Arial"/>
              </a:rPr>
              <a:t>Name</a:t>
            </a:r>
            <a:br>
              <a:rPr lang="en-US" altLang="zh-TW" sz="1400" dirty="0">
                <a:cs typeface="Arial"/>
              </a:rPr>
            </a:br>
            <a:r>
              <a:rPr lang="en-US" altLang="zh-TW" sz="1400" dirty="0">
                <a:cs typeface="Arial"/>
              </a:rPr>
              <a:t>Title (optional)</a:t>
            </a:r>
            <a:br>
              <a:rPr lang="en-US" altLang="zh-TW" sz="1400" dirty="0">
                <a:cs typeface="Arial"/>
              </a:rPr>
            </a:br>
            <a:r>
              <a:rPr lang="en-US" altLang="zh-TW" sz="1400" dirty="0">
                <a:cs typeface="Arial"/>
              </a:rPr>
              <a:t>Business Group</a:t>
            </a:r>
            <a:br>
              <a:rPr lang="en-US" altLang="zh-TW" sz="1400" dirty="0">
                <a:cs typeface="Arial"/>
              </a:rPr>
            </a:br>
            <a:r>
              <a:rPr lang="en-US" altLang="zh-TW" sz="1400" dirty="0">
                <a:cs typeface="Arial"/>
              </a:rPr>
              <a:t>Phone +1-xxx-xxx-xxxx</a:t>
            </a:r>
            <a:br>
              <a:rPr lang="en-US" altLang="zh-TW" sz="1400" dirty="0">
                <a:cs typeface="Arial"/>
              </a:rPr>
            </a:br>
            <a:r>
              <a:rPr lang="en-US" altLang="zh-TW" sz="1400" dirty="0">
                <a:cs typeface="Arial"/>
                <a:hlinkClick r:id="rId4"/>
              </a:rPr>
              <a:t>www.appliedmaterials.com</a:t>
            </a:r>
            <a:br>
              <a:rPr lang="en-US" altLang="zh-TW" sz="1400" dirty="0">
                <a:cs typeface="Arial"/>
              </a:rPr>
            </a:br>
            <a:r>
              <a:rPr lang="en-US" altLang="zh-TW" sz="1400" dirty="0">
                <a:cs typeface="Arial"/>
              </a:rPr>
              <a:t>Applied Materials | make possible</a:t>
            </a:r>
          </a:p>
          <a:p>
            <a:endParaRPr lang="en-US" altLang="zh-TW" sz="2000" dirty="0">
              <a:cs typeface="Arial"/>
            </a:endParaRPr>
          </a:p>
          <a:p>
            <a:r>
              <a:rPr lang="zh-CN" altLang="en-US" sz="2000" dirty="0">
                <a:cs typeface="Arial"/>
              </a:rPr>
              <a:t>如何设置签名</a:t>
            </a:r>
            <a:endParaRPr lang="en-US" altLang="zh-TW" sz="2000" dirty="0">
              <a:cs typeface="Arial"/>
            </a:endParaRPr>
          </a:p>
          <a:p>
            <a:pPr marL="571500" lvl="1" indent="-342900">
              <a:lnSpc>
                <a:spcPct val="150000"/>
              </a:lnSpc>
              <a:buClr>
                <a:srgbClr val="00B0F0"/>
              </a:buClr>
              <a:buSzPct val="60000"/>
              <a:buFont typeface="+mj-lt"/>
              <a:buAutoNum type="arabicPeriod"/>
            </a:pPr>
            <a:r>
              <a:rPr lang="zh-CN" altLang="en-US" sz="1400" dirty="0">
                <a:latin typeface="Calibri" panose="020F0502020204030204" pitchFamily="34" charset="0"/>
                <a:ea typeface="+mn-lt"/>
                <a:cs typeface="Calibri" panose="020F0502020204030204" pitchFamily="34" charset="0"/>
              </a:rPr>
              <a:t>点击</a:t>
            </a:r>
            <a:r>
              <a:rPr lang="en-US" altLang="zh-CN" sz="1400" b="1" i="1" dirty="0">
                <a:solidFill>
                  <a:schemeClr val="accent4"/>
                </a:solidFill>
                <a:latin typeface="Calibri" panose="020F0502020204030204" pitchFamily="34" charset="0"/>
                <a:cs typeface="Calibri" panose="020F0502020204030204" pitchFamily="34" charset="0"/>
              </a:rPr>
              <a:t>New email</a:t>
            </a:r>
          </a:p>
          <a:p>
            <a:pPr marL="571500" lvl="1" indent="-342900">
              <a:lnSpc>
                <a:spcPct val="150000"/>
              </a:lnSpc>
              <a:buClr>
                <a:srgbClr val="00B0F0"/>
              </a:buClr>
              <a:buSzPct val="60000"/>
              <a:buFont typeface="+mj-lt"/>
              <a:buAutoNum type="arabicPeriod"/>
            </a:pPr>
            <a:r>
              <a:rPr lang="zh-CN" altLang="en-US" sz="1400" dirty="0">
                <a:latin typeface="Calibri" panose="020F0502020204030204" pitchFamily="34" charset="0"/>
                <a:ea typeface="+mn-lt"/>
                <a:cs typeface="Calibri" panose="020F0502020204030204" pitchFamily="34" charset="0"/>
              </a:rPr>
              <a:t>在</a:t>
            </a:r>
            <a:r>
              <a:rPr lang="en-US" altLang="zh-CN" sz="1400" b="1" i="1" dirty="0">
                <a:solidFill>
                  <a:srgbClr val="E87722"/>
                </a:solidFill>
                <a:ea typeface="+mn-lt"/>
                <a:cs typeface="+mn-lt"/>
              </a:rPr>
              <a:t>Message </a:t>
            </a:r>
            <a:r>
              <a:rPr lang="zh-CN" altLang="en-US" sz="1400" dirty="0">
                <a:latin typeface="Calibri" panose="020F0502020204030204" pitchFamily="34" charset="0"/>
                <a:ea typeface="+mn-lt"/>
                <a:cs typeface="Calibri" panose="020F0502020204030204" pitchFamily="34" charset="0"/>
              </a:rPr>
              <a:t>界面，选择</a:t>
            </a:r>
            <a:r>
              <a:rPr lang="en-US" altLang="zh-CN" sz="1400" i="1" dirty="0">
                <a:latin typeface="Calibri" panose="020F0502020204030204" pitchFamily="34" charset="0"/>
                <a:ea typeface="+mn-lt"/>
                <a:cs typeface="Calibri" panose="020F0502020204030204" pitchFamily="34" charset="0"/>
              </a:rPr>
              <a:t> </a:t>
            </a:r>
            <a:r>
              <a:rPr lang="en-US" altLang="zh-CN" sz="1400" b="1" i="1" dirty="0">
                <a:solidFill>
                  <a:srgbClr val="E87722"/>
                </a:solidFill>
                <a:ea typeface="+mn-lt"/>
                <a:cs typeface="+mn-lt"/>
              </a:rPr>
              <a:t>Signature</a:t>
            </a:r>
            <a:r>
              <a:rPr lang="en-US" altLang="zh-CN" sz="1400" b="1" i="1" dirty="0">
                <a:ea typeface="+mn-lt"/>
                <a:cs typeface="+mn-lt"/>
              </a:rPr>
              <a:t> </a:t>
            </a:r>
            <a:r>
              <a:rPr lang="en-US" altLang="zh-CN" sz="1400" i="1" dirty="0">
                <a:ea typeface="+mn-lt"/>
                <a:cs typeface="+mn-lt"/>
              </a:rPr>
              <a:t>&gt; </a:t>
            </a:r>
            <a:r>
              <a:rPr lang="en-US" altLang="zh-CN" sz="1400" b="1" i="1" dirty="0">
                <a:solidFill>
                  <a:srgbClr val="E87722"/>
                </a:solidFill>
                <a:ea typeface="+mn-lt"/>
                <a:cs typeface="+mn-lt"/>
              </a:rPr>
              <a:t>Signatures </a:t>
            </a:r>
          </a:p>
          <a:p>
            <a:pPr marL="571500" lvl="1" indent="-342900">
              <a:lnSpc>
                <a:spcPct val="150000"/>
              </a:lnSpc>
              <a:buClr>
                <a:srgbClr val="00B0F0"/>
              </a:buClr>
              <a:buSzPct val="60000"/>
              <a:buFont typeface="+mj-lt"/>
              <a:buAutoNum type="arabicPeriod"/>
            </a:pPr>
            <a:r>
              <a:rPr lang="zh-CN" altLang="en-US" sz="1400" dirty="0">
                <a:latin typeface="Calibri" panose="020F0502020204030204" pitchFamily="34" charset="0"/>
                <a:ea typeface="+mn-lt"/>
                <a:cs typeface="Calibri" panose="020F0502020204030204" pitchFamily="34" charset="0"/>
              </a:rPr>
              <a:t>在弹出的窗口中选择</a:t>
            </a:r>
            <a:r>
              <a:rPr lang="en-US" altLang="zh-CN" sz="1400" b="1" i="1" dirty="0">
                <a:solidFill>
                  <a:srgbClr val="E87722"/>
                </a:solidFill>
                <a:ea typeface="+mn-lt"/>
                <a:cs typeface="+mn-lt"/>
              </a:rPr>
              <a:t>New</a:t>
            </a:r>
            <a:r>
              <a:rPr lang="zh-CN" altLang="en-US" sz="1400" dirty="0">
                <a:ea typeface="+mn-lt"/>
                <a:cs typeface="+mn-lt"/>
              </a:rPr>
              <a:t>，</a:t>
            </a:r>
            <a:r>
              <a:rPr lang="zh-CN" altLang="en-US" sz="1400" dirty="0">
                <a:latin typeface="Calibri" panose="020F0502020204030204" pitchFamily="34" charset="0"/>
                <a:ea typeface="+mn-lt"/>
                <a:cs typeface="Calibri" panose="020F0502020204030204" pitchFamily="34" charset="0"/>
              </a:rPr>
              <a:t>给新的</a:t>
            </a:r>
            <a:r>
              <a:rPr lang="en-US" altLang="zh-CN" sz="1400" b="1" i="1" dirty="0">
                <a:solidFill>
                  <a:srgbClr val="E87722"/>
                </a:solidFill>
                <a:ea typeface="+mn-lt"/>
                <a:cs typeface="+mn-lt"/>
              </a:rPr>
              <a:t>signature</a:t>
            </a:r>
            <a:r>
              <a:rPr lang="zh-CN" altLang="en-US" sz="1400" dirty="0">
                <a:ea typeface="+mn-lt"/>
                <a:cs typeface="+mn-lt"/>
              </a:rPr>
              <a:t>输入名称</a:t>
            </a:r>
            <a:endParaRPr lang="en-US" altLang="zh-CN" sz="1400" dirty="0">
              <a:ea typeface="+mn-lt"/>
              <a:cs typeface="+mn-lt"/>
            </a:endParaRPr>
          </a:p>
          <a:p>
            <a:pPr marL="571500" lvl="1" indent="-342900">
              <a:lnSpc>
                <a:spcPct val="150000"/>
              </a:lnSpc>
              <a:buClr>
                <a:srgbClr val="00B0F0"/>
              </a:buClr>
              <a:buSzPct val="60000"/>
              <a:buFont typeface="+mj-lt"/>
              <a:buAutoNum type="arabicPeriod"/>
            </a:pPr>
            <a:r>
              <a:rPr lang="zh-CN" altLang="en-US" sz="1400" dirty="0">
                <a:ea typeface="+mn-lt"/>
                <a:cs typeface="+mn-lt"/>
              </a:rPr>
              <a:t>在</a:t>
            </a:r>
            <a:r>
              <a:rPr lang="en-US" sz="1400" b="1" i="1" dirty="0">
                <a:solidFill>
                  <a:schemeClr val="accent4"/>
                </a:solidFill>
                <a:ea typeface="+mn-lt"/>
                <a:cs typeface="+mn-lt"/>
              </a:rPr>
              <a:t>Edit signature</a:t>
            </a:r>
            <a:r>
              <a:rPr lang="zh-CN" altLang="en-US" sz="1400" dirty="0">
                <a:ea typeface="+mn-lt"/>
                <a:cs typeface="+mn-lt"/>
              </a:rPr>
              <a:t>的文本框中，输入签名内容，设置字体、颜色、大小、文本对齐方式等。</a:t>
            </a:r>
            <a:endParaRPr lang="en-US" altLang="zh-TW" sz="1400" dirty="0">
              <a:ea typeface="+mn-lt"/>
              <a:cs typeface="+mn-lt"/>
            </a:endParaRPr>
          </a:p>
        </p:txBody>
      </p:sp>
      <p:sp>
        <p:nvSpPr>
          <p:cNvPr id="4" name="Slide Number Placeholder 3">
            <a:extLst>
              <a:ext uri="{FF2B5EF4-FFF2-40B4-BE49-F238E27FC236}">
                <a16:creationId xmlns:a16="http://schemas.microsoft.com/office/drawing/2014/main" id="{322A95A2-37A4-4F67-A0B5-08FDC8D89E2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altLang="zh-TW" sz="800" b="0" i="0" u="none" strike="noStrike" kern="1200" cap="none" spc="0" normalizeH="0" baseline="0" noProof="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altLang="zh-TW" sz="800" b="0" i="0" u="none" strike="noStrike" kern="1200" cap="none" spc="0" normalizeH="0" baseline="0" noProof="0">
              <a:ln>
                <a:noFill/>
              </a:ln>
              <a:solidFill>
                <a:srgbClr val="6A737B"/>
              </a:solidFill>
              <a:effectLst/>
              <a:uLnTx/>
              <a:uFillTx/>
              <a:latin typeface="Arial"/>
              <a:ea typeface="+mn-ea"/>
              <a:cs typeface="+mn-cs"/>
            </a:endParaRPr>
          </a:p>
        </p:txBody>
      </p:sp>
      <p:pic>
        <p:nvPicPr>
          <p:cNvPr id="8" name="図 8" descr="スクリーンショットの画面&#10;&#10;高い精度で生成された説明">
            <a:extLst>
              <a:ext uri="{FF2B5EF4-FFF2-40B4-BE49-F238E27FC236}">
                <a16:creationId xmlns:a16="http://schemas.microsoft.com/office/drawing/2014/main" id="{76CA06E3-E0B3-4F5A-9830-36EF11CA1A12}"/>
              </a:ext>
            </a:extLst>
          </p:cNvPr>
          <p:cNvPicPr>
            <a:picLocks noChangeAspect="1"/>
          </p:cNvPicPr>
          <p:nvPr/>
        </p:nvPicPr>
        <p:blipFill>
          <a:blip r:embed="rId5"/>
          <a:stretch>
            <a:fillRect/>
          </a:stretch>
        </p:blipFill>
        <p:spPr>
          <a:xfrm>
            <a:off x="6049846" y="1210792"/>
            <a:ext cx="5946501" cy="1114203"/>
          </a:xfrm>
          <a:prstGeom prst="rect">
            <a:avLst/>
          </a:prstGeom>
        </p:spPr>
      </p:pic>
      <p:sp>
        <p:nvSpPr>
          <p:cNvPr id="9" name="Rectangle 8">
            <a:extLst>
              <a:ext uri="{FF2B5EF4-FFF2-40B4-BE49-F238E27FC236}">
                <a16:creationId xmlns:a16="http://schemas.microsoft.com/office/drawing/2014/main" id="{E6D76711-12BE-4D83-8536-34E1ECEBFAB2}"/>
              </a:ext>
            </a:extLst>
          </p:cNvPr>
          <p:cNvSpPr/>
          <p:nvPr/>
        </p:nvSpPr>
        <p:spPr>
          <a:xfrm>
            <a:off x="6585596" y="1243424"/>
            <a:ext cx="629593" cy="267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CCB15A9D-539E-4013-8023-AA090F84D6DD}"/>
              </a:ext>
            </a:extLst>
          </p:cNvPr>
          <p:cNvSpPr/>
          <p:nvPr/>
        </p:nvSpPr>
        <p:spPr>
          <a:xfrm>
            <a:off x="8559144" y="1909991"/>
            <a:ext cx="764245" cy="274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5" name="Oval 14">
            <a:extLst>
              <a:ext uri="{FF2B5EF4-FFF2-40B4-BE49-F238E27FC236}">
                <a16:creationId xmlns:a16="http://schemas.microsoft.com/office/drawing/2014/main" id="{B73B8D77-0D81-47AB-B487-A1BA199B9FDC}"/>
              </a:ext>
            </a:extLst>
          </p:cNvPr>
          <p:cNvSpPr/>
          <p:nvPr/>
        </p:nvSpPr>
        <p:spPr>
          <a:xfrm>
            <a:off x="6463131" y="1132434"/>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1</a:t>
            </a:r>
          </a:p>
        </p:txBody>
      </p:sp>
      <p:sp>
        <p:nvSpPr>
          <p:cNvPr id="16" name="Oval 15">
            <a:extLst>
              <a:ext uri="{FF2B5EF4-FFF2-40B4-BE49-F238E27FC236}">
                <a16:creationId xmlns:a16="http://schemas.microsoft.com/office/drawing/2014/main" id="{7E5E8A7B-2220-4798-8FEE-9339D39F3EC5}"/>
              </a:ext>
            </a:extLst>
          </p:cNvPr>
          <p:cNvSpPr/>
          <p:nvPr/>
        </p:nvSpPr>
        <p:spPr>
          <a:xfrm>
            <a:off x="8436679" y="1767893"/>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2</a:t>
            </a:r>
          </a:p>
        </p:txBody>
      </p:sp>
      <p:grpSp>
        <p:nvGrpSpPr>
          <p:cNvPr id="7" name="Group 6">
            <a:extLst>
              <a:ext uri="{FF2B5EF4-FFF2-40B4-BE49-F238E27FC236}">
                <a16:creationId xmlns:a16="http://schemas.microsoft.com/office/drawing/2014/main" id="{97F9A8F5-A748-4208-B94A-B0A7FC98BF73}"/>
              </a:ext>
            </a:extLst>
          </p:cNvPr>
          <p:cNvGrpSpPr/>
          <p:nvPr/>
        </p:nvGrpSpPr>
        <p:grpSpPr>
          <a:xfrm>
            <a:off x="5978106" y="2467092"/>
            <a:ext cx="6212308" cy="3778433"/>
            <a:chOff x="6209367" y="2569922"/>
            <a:chExt cx="5760415" cy="3850746"/>
          </a:xfrm>
        </p:grpSpPr>
        <p:pic>
          <p:nvPicPr>
            <p:cNvPr id="2" name="Picture 1">
              <a:extLst>
                <a:ext uri="{FF2B5EF4-FFF2-40B4-BE49-F238E27FC236}">
                  <a16:creationId xmlns:a16="http://schemas.microsoft.com/office/drawing/2014/main" id="{A237C2D8-80D4-4BD1-A8FD-401B37D14E82}"/>
                </a:ext>
              </a:extLst>
            </p:cNvPr>
            <p:cNvPicPr>
              <a:picLocks noChangeAspect="1"/>
            </p:cNvPicPr>
            <p:nvPr/>
          </p:nvPicPr>
          <p:blipFill>
            <a:blip r:embed="rId6"/>
            <a:stretch>
              <a:fillRect/>
            </a:stretch>
          </p:blipFill>
          <p:spPr>
            <a:xfrm>
              <a:off x="6209367" y="2569922"/>
              <a:ext cx="5760415" cy="3850746"/>
            </a:xfrm>
            <a:prstGeom prst="rect">
              <a:avLst/>
            </a:prstGeom>
          </p:spPr>
        </p:pic>
        <p:sp>
          <p:nvSpPr>
            <p:cNvPr id="14" name="Rectangle 13">
              <a:extLst>
                <a:ext uri="{FF2B5EF4-FFF2-40B4-BE49-F238E27FC236}">
                  <a16:creationId xmlns:a16="http://schemas.microsoft.com/office/drawing/2014/main" id="{ABEF79D9-F5E7-4E10-9CC4-DCCF7800F1FF}"/>
                </a:ext>
              </a:extLst>
            </p:cNvPr>
            <p:cNvSpPr/>
            <p:nvPr/>
          </p:nvSpPr>
          <p:spPr>
            <a:xfrm>
              <a:off x="6410742" y="4546062"/>
              <a:ext cx="5317432" cy="14372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14D5679-E880-42F6-9213-AED953654148}"/>
                </a:ext>
              </a:extLst>
            </p:cNvPr>
            <p:cNvSpPr/>
            <p:nvPr/>
          </p:nvSpPr>
          <p:spPr>
            <a:xfrm>
              <a:off x="7140284" y="3944001"/>
              <a:ext cx="584201" cy="190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7" name="Oval 16">
              <a:extLst>
                <a:ext uri="{FF2B5EF4-FFF2-40B4-BE49-F238E27FC236}">
                  <a16:creationId xmlns:a16="http://schemas.microsoft.com/office/drawing/2014/main" id="{178278C7-F9FD-47DD-A373-C467D2486190}"/>
                </a:ext>
              </a:extLst>
            </p:cNvPr>
            <p:cNvSpPr/>
            <p:nvPr/>
          </p:nvSpPr>
          <p:spPr>
            <a:xfrm>
              <a:off x="7003759" y="3821536"/>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3</a:t>
              </a:r>
            </a:p>
          </p:txBody>
        </p:sp>
        <p:sp>
          <p:nvSpPr>
            <p:cNvPr id="18" name="Oval 17">
              <a:extLst>
                <a:ext uri="{FF2B5EF4-FFF2-40B4-BE49-F238E27FC236}">
                  <a16:creationId xmlns:a16="http://schemas.microsoft.com/office/drawing/2014/main" id="{D708D0DD-A19A-4826-86C3-6F8C853B8E1C}"/>
                </a:ext>
              </a:extLst>
            </p:cNvPr>
            <p:cNvSpPr/>
            <p:nvPr/>
          </p:nvSpPr>
          <p:spPr>
            <a:xfrm>
              <a:off x="6261914" y="4390196"/>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4</a:t>
              </a:r>
            </a:p>
          </p:txBody>
        </p:sp>
      </p:grpSp>
      <p:sp>
        <p:nvSpPr>
          <p:cNvPr id="11" name="Rectangle 10">
            <a:extLst>
              <a:ext uri="{FF2B5EF4-FFF2-40B4-BE49-F238E27FC236}">
                <a16:creationId xmlns:a16="http://schemas.microsoft.com/office/drawing/2014/main" id="{5D629030-79DD-4B02-B7FC-04CE3A49DF1F}"/>
              </a:ext>
            </a:extLst>
          </p:cNvPr>
          <p:cNvSpPr/>
          <p:nvPr/>
        </p:nvSpPr>
        <p:spPr>
          <a:xfrm>
            <a:off x="291903" y="82138"/>
            <a:ext cx="874858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设置邮件签名 </a:t>
            </a:r>
            <a:r>
              <a:rPr kumimoji="0" lang="en-US" altLang="zh-CN" sz="2800" b="0" i="0" u="none" strike="noStrike" kern="1200" cap="none" spc="0" normalizeH="0" baseline="0" noProof="0" dirty="0">
                <a:ln>
                  <a:noFill/>
                </a:ln>
                <a:solidFill>
                  <a:srgbClr val="53565A"/>
                </a:solidFill>
                <a:effectLst/>
                <a:uLnTx/>
                <a:uFillTx/>
                <a:latin typeface="Arial"/>
                <a:ea typeface="+mn-ea"/>
                <a:cs typeface="Calibri" panose="020F0502020204030204" pitchFamily="34" charset="0"/>
              </a:rPr>
              <a:t>Set up the </a:t>
            </a:r>
            <a:r>
              <a:rPr lang="en-US" altLang="zh-CN" sz="2800" dirty="0">
                <a:solidFill>
                  <a:srgbClr val="53565A"/>
                </a:solidFill>
                <a:latin typeface="Arial"/>
                <a:cs typeface="Calibri" panose="020F0502020204030204" pitchFamily="34" charset="0"/>
              </a:rPr>
              <a:t>email</a:t>
            </a:r>
            <a:r>
              <a:rPr kumimoji="0" lang="en-US" altLang="zh-CN" sz="2800" b="0" i="0" u="none" strike="noStrike" kern="1200" cap="none" spc="0" normalizeH="0" baseline="0" noProof="0" dirty="0">
                <a:ln>
                  <a:noFill/>
                </a:ln>
                <a:solidFill>
                  <a:srgbClr val="53565A"/>
                </a:solidFill>
                <a:effectLst/>
                <a:uLnTx/>
                <a:uFillTx/>
                <a:latin typeface="Arial"/>
                <a:ea typeface="+mn-ea"/>
                <a:cs typeface="Calibri" panose="020F0502020204030204" pitchFamily="34" charset="0"/>
              </a:rPr>
              <a:t> signature</a:t>
            </a:r>
            <a:endParaRPr kumimoji="0" lang="zh-CN" altLang="en-US" sz="3600" b="0" i="0" u="none" strike="noStrike" kern="1200" cap="none" spc="0" normalizeH="0" baseline="0" noProof="0" dirty="0">
              <a:ln>
                <a:noFill/>
              </a:ln>
              <a:solidFill>
                <a:srgbClr val="53565A"/>
              </a:solidFill>
              <a:effectLst/>
              <a:uLnTx/>
              <a:uFillTx/>
              <a:latin typeface="Arial"/>
              <a:ea typeface="+mn-ea"/>
              <a:cs typeface="Calibri" panose="020F0502020204030204" pitchFamily="34" charset="0"/>
            </a:endParaRPr>
          </a:p>
        </p:txBody>
      </p:sp>
      <p:pic>
        <p:nvPicPr>
          <p:cNvPr id="20" name="Picture 19">
            <a:extLst>
              <a:ext uri="{FF2B5EF4-FFF2-40B4-BE49-F238E27FC236}">
                <a16:creationId xmlns:a16="http://schemas.microsoft.com/office/drawing/2014/main" id="{22275076-74A0-492C-9ADA-C6623625B3D0}"/>
              </a:ext>
            </a:extLst>
          </p:cNvPr>
          <p:cNvPicPr>
            <a:picLocks noChangeAspect="1"/>
          </p:cNvPicPr>
          <p:nvPr/>
        </p:nvPicPr>
        <p:blipFill>
          <a:blip r:embed="rId7"/>
          <a:stretch>
            <a:fillRect/>
          </a:stretch>
        </p:blipFill>
        <p:spPr>
          <a:xfrm>
            <a:off x="10856029" y="6296444"/>
            <a:ext cx="1153444" cy="498078"/>
          </a:xfrm>
          <a:prstGeom prst="rect">
            <a:avLst/>
          </a:prstGeom>
        </p:spPr>
      </p:pic>
    </p:spTree>
    <p:extLst>
      <p:ext uri="{BB962C8B-B14F-4D97-AF65-F5344CB8AC3E}">
        <p14:creationId xmlns:p14="http://schemas.microsoft.com/office/powerpoint/2010/main" val="207463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042915-E600-45C1-847C-5815CC00275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altLang="zh-CN"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altLang="zh-CN" sz="800" b="0" i="0" u="none" strike="noStrike" kern="1200" cap="none" spc="0" normalizeH="0" baseline="0" noProof="0">
              <a:ln>
                <a:noFill/>
              </a:ln>
              <a:solidFill>
                <a:srgbClr val="6A737B"/>
              </a:solidFill>
              <a:effectLst/>
              <a:uLnTx/>
              <a:uFillTx/>
              <a:latin typeface="Arial"/>
              <a:ea typeface="+mn-ea"/>
              <a:cs typeface="+mn-cs"/>
            </a:endParaRPr>
          </a:p>
        </p:txBody>
      </p:sp>
      <p:pic>
        <p:nvPicPr>
          <p:cNvPr id="5" name="Picture 4">
            <a:extLst>
              <a:ext uri="{FF2B5EF4-FFF2-40B4-BE49-F238E27FC236}">
                <a16:creationId xmlns:a16="http://schemas.microsoft.com/office/drawing/2014/main" id="{472FFC4D-3F28-40DA-B01B-18B4184574E6}"/>
              </a:ext>
            </a:extLst>
          </p:cNvPr>
          <p:cNvPicPr>
            <a:picLocks noChangeAspect="1"/>
          </p:cNvPicPr>
          <p:nvPr/>
        </p:nvPicPr>
        <p:blipFill>
          <a:blip r:embed="rId2"/>
          <a:stretch>
            <a:fillRect/>
          </a:stretch>
        </p:blipFill>
        <p:spPr>
          <a:xfrm>
            <a:off x="10856029" y="6328103"/>
            <a:ext cx="1153444" cy="498078"/>
          </a:xfrm>
          <a:prstGeom prst="rect">
            <a:avLst/>
          </a:prstGeom>
        </p:spPr>
      </p:pic>
      <p:pic>
        <p:nvPicPr>
          <p:cNvPr id="7" name="Picture 6">
            <a:extLst>
              <a:ext uri="{FF2B5EF4-FFF2-40B4-BE49-F238E27FC236}">
                <a16:creationId xmlns:a16="http://schemas.microsoft.com/office/drawing/2014/main" id="{72CA0A9A-387F-4013-8CB9-0799140F2555}"/>
              </a:ext>
            </a:extLst>
          </p:cNvPr>
          <p:cNvPicPr>
            <a:picLocks noChangeAspect="1"/>
          </p:cNvPicPr>
          <p:nvPr/>
        </p:nvPicPr>
        <p:blipFill rotWithShape="1">
          <a:blip r:embed="rId3"/>
          <a:srcRect l="36365" t="31032" r="28680" b="35794"/>
          <a:stretch/>
        </p:blipFill>
        <p:spPr>
          <a:xfrm>
            <a:off x="274392" y="1294382"/>
            <a:ext cx="4686348" cy="2965087"/>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41BE5DE-40F9-4497-AC40-599B486B278D}"/>
              </a:ext>
            </a:extLst>
          </p:cNvPr>
          <p:cNvPicPr>
            <a:picLocks noChangeAspect="1"/>
          </p:cNvPicPr>
          <p:nvPr/>
        </p:nvPicPr>
        <p:blipFill rotWithShape="1">
          <a:blip r:embed="rId4"/>
          <a:srcRect l="12049" t="54525" r="65170" b="23015"/>
          <a:stretch/>
        </p:blipFill>
        <p:spPr>
          <a:xfrm>
            <a:off x="3982757" y="4209864"/>
            <a:ext cx="3428071" cy="2253152"/>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4DC18802-763B-45F6-83CB-0797A278991A}"/>
              </a:ext>
            </a:extLst>
          </p:cNvPr>
          <p:cNvSpPr/>
          <p:nvPr/>
        </p:nvSpPr>
        <p:spPr>
          <a:xfrm>
            <a:off x="498540" y="1336467"/>
            <a:ext cx="785004" cy="30359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0" name="Rectangle 9">
            <a:extLst>
              <a:ext uri="{FF2B5EF4-FFF2-40B4-BE49-F238E27FC236}">
                <a16:creationId xmlns:a16="http://schemas.microsoft.com/office/drawing/2014/main" id="{769F6FF1-D44E-4BCC-ACDD-3BAB7ECEE477}"/>
              </a:ext>
            </a:extLst>
          </p:cNvPr>
          <p:cNvSpPr/>
          <p:nvPr/>
        </p:nvSpPr>
        <p:spPr>
          <a:xfrm>
            <a:off x="6805306" y="4326067"/>
            <a:ext cx="605522" cy="21142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822B2A60-00C4-4025-B559-1A725844E785}"/>
              </a:ext>
            </a:extLst>
          </p:cNvPr>
          <p:cNvGrpSpPr/>
          <p:nvPr/>
        </p:nvGrpSpPr>
        <p:grpSpPr>
          <a:xfrm>
            <a:off x="7738856" y="1289989"/>
            <a:ext cx="3910076" cy="3817800"/>
            <a:chOff x="407483" y="1239712"/>
            <a:chExt cx="3024290" cy="2886075"/>
          </a:xfrm>
          <a:effectLst>
            <a:glow rad="63500">
              <a:schemeClr val="accent1">
                <a:satMod val="175000"/>
                <a:alpha val="40000"/>
              </a:schemeClr>
            </a:glow>
          </a:effectLst>
        </p:grpSpPr>
        <p:pic>
          <p:nvPicPr>
            <p:cNvPr id="12" name="Picture 29" descr="A screenshot of a cell phone&#10;&#10;Description generated with very high confidence">
              <a:extLst>
                <a:ext uri="{FF2B5EF4-FFF2-40B4-BE49-F238E27FC236}">
                  <a16:creationId xmlns:a16="http://schemas.microsoft.com/office/drawing/2014/main" id="{83DB7AD4-1531-4A64-AEBB-14B0FE038D5A}"/>
                </a:ext>
              </a:extLst>
            </p:cNvPr>
            <p:cNvPicPr>
              <a:picLocks noChangeAspect="1"/>
            </p:cNvPicPr>
            <p:nvPr/>
          </p:nvPicPr>
          <p:blipFill rotWithShape="1">
            <a:blip r:embed="rId5"/>
            <a:srcRect l="51501" t="31367" r="30394" b="7997"/>
            <a:stretch/>
          </p:blipFill>
          <p:spPr>
            <a:xfrm>
              <a:off x="407483" y="1239712"/>
              <a:ext cx="3024129" cy="2886075"/>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C5EC8CFA-38DA-44D3-A247-41D42E83107C}"/>
                </a:ext>
              </a:extLst>
            </p:cNvPr>
            <p:cNvSpPr/>
            <p:nvPr/>
          </p:nvSpPr>
          <p:spPr>
            <a:xfrm>
              <a:off x="1633827" y="2398015"/>
              <a:ext cx="1797946" cy="164058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Calibri" panose="020F0502020204030204" pitchFamily="34" charset="0"/>
                <a:ea typeface="+mn-ea"/>
                <a:cs typeface="Calibri" panose="020F0502020204030204" pitchFamily="34" charset="0"/>
              </a:endParaRPr>
            </a:p>
          </p:txBody>
        </p:sp>
      </p:grpSp>
      <p:sp>
        <p:nvSpPr>
          <p:cNvPr id="2" name="TextBox 1">
            <a:extLst>
              <a:ext uri="{FF2B5EF4-FFF2-40B4-BE49-F238E27FC236}">
                <a16:creationId xmlns:a16="http://schemas.microsoft.com/office/drawing/2014/main" id="{C5520C3A-DAA3-48A2-A12F-95B9EB8F9AC2}"/>
              </a:ext>
            </a:extLst>
          </p:cNvPr>
          <p:cNvSpPr txBox="1"/>
          <p:nvPr/>
        </p:nvSpPr>
        <p:spPr>
          <a:xfrm>
            <a:off x="429529" y="332367"/>
            <a:ext cx="3484217" cy="523220"/>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srgbClr val="00B0F0"/>
              </a:buClr>
              <a:buSzPct val="80000"/>
              <a:buFont typeface="Wingdings" panose="05000000000000000000" pitchFamily="2" charset="2"/>
              <a:buChar char="u"/>
              <a:tabLst/>
              <a:defRPr/>
            </a:pPr>
            <a:r>
              <a:rPr kumimoji="0" lang="en-US" altLang="zh-CN" sz="2800" b="0" i="0" u="none" strike="noStrike" kern="1200" cap="none" spc="0" normalizeH="0" baseline="0" noProof="0" dirty="0">
                <a:ln>
                  <a:noFill/>
                </a:ln>
                <a:solidFill>
                  <a:srgbClr val="53565A"/>
                </a:solidFill>
                <a:effectLst/>
                <a:uLnTx/>
                <a:uFillTx/>
                <a:latin typeface="Arial"/>
                <a:ea typeface="+mn-ea"/>
                <a:cs typeface="+mn-cs"/>
              </a:rPr>
              <a:t>Mention @</a:t>
            </a:r>
            <a:endParaRPr kumimoji="0" lang="zh-CN" altLang="en-US" sz="2800" b="0" i="0" u="none" strike="noStrike" kern="1200" cap="none" spc="0" normalizeH="0" baseline="0" noProof="0" dirty="0">
              <a:ln>
                <a:noFill/>
              </a:ln>
              <a:solidFill>
                <a:srgbClr val="53565A"/>
              </a:solidFill>
              <a:effectLst/>
              <a:uLnTx/>
              <a:uFillTx/>
              <a:latin typeface="Arial"/>
              <a:ea typeface="+mn-ea"/>
              <a:cs typeface="+mn-cs"/>
            </a:endParaRPr>
          </a:p>
        </p:txBody>
      </p:sp>
      <p:sp>
        <p:nvSpPr>
          <p:cNvPr id="17" name="TextBox 16">
            <a:extLst>
              <a:ext uri="{FF2B5EF4-FFF2-40B4-BE49-F238E27FC236}">
                <a16:creationId xmlns:a16="http://schemas.microsoft.com/office/drawing/2014/main" id="{E101B96F-E408-424F-86CA-F2CEC4DC63EF}"/>
              </a:ext>
            </a:extLst>
          </p:cNvPr>
          <p:cNvSpPr txBox="1"/>
          <p:nvPr/>
        </p:nvSpPr>
        <p:spPr>
          <a:xfrm>
            <a:off x="7810035" y="184081"/>
            <a:ext cx="3883236" cy="584775"/>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srgbClr val="00B0F0"/>
              </a:buClr>
              <a:buSzPct val="80000"/>
              <a:buFont typeface="Wingdings" panose="05000000000000000000" pitchFamily="2" charset="2"/>
              <a:buChar char="u"/>
              <a:tabLst/>
              <a:defRPr/>
            </a:pPr>
            <a:r>
              <a:rPr kumimoji="0" lang="zh-CN" altLang="en-US" sz="3200" b="0" i="0" u="none" strike="noStrike" kern="1200" cap="none" spc="0" normalizeH="0" baseline="0" noProof="0" dirty="0">
                <a:ln>
                  <a:noFill/>
                </a:ln>
                <a:solidFill>
                  <a:srgbClr val="53565A"/>
                </a:solidFill>
                <a:effectLst/>
                <a:uLnTx/>
                <a:uFillTx/>
                <a:latin typeface="Arial"/>
                <a:ea typeface="+mn-ea"/>
                <a:cs typeface="+mn-cs"/>
              </a:rPr>
              <a:t>跟进 </a:t>
            </a:r>
            <a:r>
              <a:rPr kumimoji="0" lang="en-US" altLang="zh-CN" sz="2800" b="0" i="0" u="none" strike="noStrike" kern="1200" cap="none" spc="0" normalizeH="0" baseline="0" noProof="0" dirty="0">
                <a:ln>
                  <a:noFill/>
                </a:ln>
                <a:solidFill>
                  <a:srgbClr val="53565A"/>
                </a:solidFill>
                <a:effectLst/>
                <a:uLnTx/>
                <a:uFillTx/>
                <a:latin typeface="Arial"/>
                <a:ea typeface="+mn-ea"/>
                <a:cs typeface="+mn-cs"/>
              </a:rPr>
              <a:t>Follow Up</a:t>
            </a:r>
            <a:endParaRPr kumimoji="0" lang="zh-CN" altLang="en-US" sz="3600" b="0" i="0" u="none" strike="noStrike" kern="1200" cap="none" spc="0" normalizeH="0" baseline="0" noProof="0" dirty="0">
              <a:ln>
                <a:noFill/>
              </a:ln>
              <a:solidFill>
                <a:srgbClr val="53565A"/>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4E796747-A3C4-44EA-8FBA-71DE1B25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778" y="0"/>
            <a:ext cx="951235" cy="951235"/>
          </a:xfrm>
          <a:prstGeom prst="rect">
            <a:avLst/>
          </a:prstGeom>
        </p:spPr>
      </p:pic>
      <p:sp>
        <p:nvSpPr>
          <p:cNvPr id="15" name="TextBox 14">
            <a:extLst>
              <a:ext uri="{FF2B5EF4-FFF2-40B4-BE49-F238E27FC236}">
                <a16:creationId xmlns:a16="http://schemas.microsoft.com/office/drawing/2014/main" id="{1B76439C-BE5B-4C50-83C5-D8A6947183F4}"/>
              </a:ext>
            </a:extLst>
          </p:cNvPr>
          <p:cNvSpPr txBox="1"/>
          <p:nvPr/>
        </p:nvSpPr>
        <p:spPr>
          <a:xfrm>
            <a:off x="274392" y="4780261"/>
            <a:ext cx="4924324" cy="1316001"/>
          </a:xfrm>
          <a:prstGeom prst="rect">
            <a:avLst/>
          </a:prstGeom>
          <a:noFill/>
        </p:spPr>
        <p:txBody>
          <a:bodyPr wrap="square" rtlCol="0">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点击 </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New email</a:t>
            </a: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在邮件正文里直接输入</a:t>
            </a:r>
            <a:r>
              <a:rPr kumimoji="0" lang="en-US" altLang="zh-CN" sz="1600" b="1" i="1"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 </a:t>
            </a: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然后在</a:t>
            </a:r>
            <a:r>
              <a:rPr kumimoji="0" lang="en-US" altLang="zh-CN" sz="1600" b="0" i="0"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后面输入收件人的名称</a:t>
            </a:r>
          </a:p>
        </p:txBody>
      </p:sp>
    </p:spTree>
    <p:extLst>
      <p:ext uri="{BB962C8B-B14F-4D97-AF65-F5344CB8AC3E}">
        <p14:creationId xmlns:p14="http://schemas.microsoft.com/office/powerpoint/2010/main" val="91552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8FF2-81B4-484A-A169-02C518399E16}"/>
              </a:ext>
            </a:extLst>
          </p:cNvPr>
          <p:cNvSpPr>
            <a:spLocks noGrp="1"/>
          </p:cNvSpPr>
          <p:nvPr>
            <p:ph type="title"/>
          </p:nvPr>
        </p:nvSpPr>
        <p:spPr/>
        <p:txBody>
          <a:bodyPr/>
          <a:lstStyle/>
          <a:p>
            <a:r>
              <a:rPr lang="zh-CN" altLang="en-US" b="0" dirty="0">
                <a:solidFill>
                  <a:schemeClr val="tx1"/>
                </a:solidFill>
                <a:ea typeface="+mj-lt"/>
                <a:cs typeface="+mj-lt"/>
              </a:rPr>
              <a:t>搜索邮件 </a:t>
            </a:r>
            <a:r>
              <a:rPr lang="en-US" altLang="zh-CN" sz="2800" b="0" dirty="0">
                <a:solidFill>
                  <a:schemeClr val="tx1"/>
                </a:solidFill>
                <a:ea typeface="+mj-lt"/>
                <a:cs typeface="+mj-lt"/>
              </a:rPr>
              <a:t>How to search mails more efficiently?</a:t>
            </a:r>
            <a:endParaRPr lang="zh-CN" altLang="en-US" sz="3600" b="0" dirty="0">
              <a:solidFill>
                <a:schemeClr val="tx1"/>
              </a:solidFill>
              <a:ea typeface="+mj-lt"/>
              <a:cs typeface="+mj-lt"/>
            </a:endParaRPr>
          </a:p>
        </p:txBody>
      </p:sp>
      <p:sp>
        <p:nvSpPr>
          <p:cNvPr id="4" name="Slide Number Placeholder 3">
            <a:extLst>
              <a:ext uri="{FF2B5EF4-FFF2-40B4-BE49-F238E27FC236}">
                <a16:creationId xmlns:a16="http://schemas.microsoft.com/office/drawing/2014/main" id="{2CE7A33F-E5FE-47C5-A670-2EE3FB3257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2B6165-2E63-41A3-8905-D7634EBC6D44}" type="slidenum">
              <a:rPr kumimoji="0" lang="en-US" altLang="zh-CN" sz="800" b="0" i="0" u="none" strike="noStrike" kern="1200" cap="none" spc="0" normalizeH="0" baseline="0" noProof="0" smtClean="0">
                <a:ln>
                  <a:noFill/>
                </a:ln>
                <a:solidFill>
                  <a:srgbClr val="6A737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altLang="zh-CN" sz="800" b="0" i="0" u="none" strike="noStrike" kern="1200" cap="none" spc="0" normalizeH="0" baseline="0" noProof="0">
              <a:ln>
                <a:noFill/>
              </a:ln>
              <a:solidFill>
                <a:srgbClr val="6A737B"/>
              </a:solidFill>
              <a:effectLst/>
              <a:uLnTx/>
              <a:uFillTx/>
              <a:latin typeface="Arial"/>
              <a:ea typeface="+mn-ea"/>
              <a:cs typeface="+mn-cs"/>
            </a:endParaRPr>
          </a:p>
        </p:txBody>
      </p:sp>
      <p:pic>
        <p:nvPicPr>
          <p:cNvPr id="5" name="Picture 4">
            <a:extLst>
              <a:ext uri="{FF2B5EF4-FFF2-40B4-BE49-F238E27FC236}">
                <a16:creationId xmlns:a16="http://schemas.microsoft.com/office/drawing/2014/main" id="{F2859A01-A8C3-4A28-8E1F-E644782761F4}"/>
              </a:ext>
            </a:extLst>
          </p:cNvPr>
          <p:cNvPicPr>
            <a:picLocks noChangeAspect="1"/>
          </p:cNvPicPr>
          <p:nvPr/>
        </p:nvPicPr>
        <p:blipFill>
          <a:blip r:embed="rId2"/>
          <a:stretch>
            <a:fillRect/>
          </a:stretch>
        </p:blipFill>
        <p:spPr>
          <a:xfrm>
            <a:off x="10856029" y="6328103"/>
            <a:ext cx="1153444" cy="498078"/>
          </a:xfrm>
          <a:prstGeom prst="rect">
            <a:avLst/>
          </a:prstGeom>
        </p:spPr>
      </p:pic>
      <p:pic>
        <p:nvPicPr>
          <p:cNvPr id="7" name="Picture 6">
            <a:extLst>
              <a:ext uri="{FF2B5EF4-FFF2-40B4-BE49-F238E27FC236}">
                <a16:creationId xmlns:a16="http://schemas.microsoft.com/office/drawing/2014/main" id="{EFB6CAB6-6B5F-421E-8297-D831970D5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2" y="987684"/>
            <a:ext cx="8522899" cy="1535376"/>
          </a:xfrm>
          <a:prstGeom prst="rect">
            <a:avLst/>
          </a:prstGeom>
          <a:effectLst>
            <a:glow rad="63500">
              <a:schemeClr val="accent1">
                <a:satMod val="175000"/>
                <a:alpha val="40000"/>
              </a:schemeClr>
            </a:glow>
          </a:effectLst>
        </p:spPr>
      </p:pic>
      <p:pic>
        <p:nvPicPr>
          <p:cNvPr id="9" name="Picture 8">
            <a:extLst>
              <a:ext uri="{FF2B5EF4-FFF2-40B4-BE49-F238E27FC236}">
                <a16:creationId xmlns:a16="http://schemas.microsoft.com/office/drawing/2014/main" id="{BC94544E-F617-43DE-915E-DB3714F89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748" y="4849217"/>
            <a:ext cx="1886874" cy="1288017"/>
          </a:xfrm>
          <a:prstGeom prst="rect">
            <a:avLst/>
          </a:prstGeom>
          <a:effectLst>
            <a:glow rad="63500">
              <a:schemeClr val="accent1">
                <a:satMod val="175000"/>
                <a:alpha val="40000"/>
              </a:schemeClr>
            </a:glow>
          </a:effectLst>
        </p:spPr>
      </p:pic>
      <p:pic>
        <p:nvPicPr>
          <p:cNvPr id="13" name="Picture 12">
            <a:extLst>
              <a:ext uri="{FF2B5EF4-FFF2-40B4-BE49-F238E27FC236}">
                <a16:creationId xmlns:a16="http://schemas.microsoft.com/office/drawing/2014/main" id="{F9FDBBA5-9A38-4DDA-BA5A-084B831609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145" y="4405429"/>
            <a:ext cx="1610924" cy="1732266"/>
          </a:xfrm>
          <a:prstGeom prst="rect">
            <a:avLst/>
          </a:prstGeom>
          <a:effectLst>
            <a:glow rad="63500">
              <a:schemeClr val="accent1">
                <a:satMod val="175000"/>
                <a:alpha val="40000"/>
              </a:schemeClr>
            </a:glow>
          </a:effectLst>
        </p:spPr>
      </p:pic>
      <p:pic>
        <p:nvPicPr>
          <p:cNvPr id="15" name="Picture 14">
            <a:extLst>
              <a:ext uri="{FF2B5EF4-FFF2-40B4-BE49-F238E27FC236}">
                <a16:creationId xmlns:a16="http://schemas.microsoft.com/office/drawing/2014/main" id="{45546D81-DC46-46DD-BE76-4F0468573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5102" y="2668143"/>
            <a:ext cx="3716605" cy="2198093"/>
          </a:xfrm>
          <a:prstGeom prst="rect">
            <a:avLst/>
          </a:prstGeom>
          <a:effectLst>
            <a:glow rad="63500">
              <a:schemeClr val="accent1">
                <a:satMod val="175000"/>
                <a:alpha val="40000"/>
              </a:schemeClr>
            </a:glow>
          </a:effectLst>
        </p:spPr>
      </p:pic>
      <p:sp>
        <p:nvSpPr>
          <p:cNvPr id="10" name="TextBox 9">
            <a:extLst>
              <a:ext uri="{FF2B5EF4-FFF2-40B4-BE49-F238E27FC236}">
                <a16:creationId xmlns:a16="http://schemas.microsoft.com/office/drawing/2014/main" id="{3C172E82-432F-4C3C-9B34-5FA30E7CE2DB}"/>
              </a:ext>
            </a:extLst>
          </p:cNvPr>
          <p:cNvSpPr txBox="1"/>
          <p:nvPr/>
        </p:nvSpPr>
        <p:spPr>
          <a:xfrm>
            <a:off x="26867" y="2792589"/>
            <a:ext cx="4305146" cy="2947217"/>
          </a:xfrm>
          <a:prstGeom prst="rect">
            <a:avLst/>
          </a:prstGeom>
          <a:noFill/>
        </p:spPr>
        <p:txBody>
          <a:bodyPr wrap="square" rtlCol="0">
            <a:spAutoFit/>
          </a:bodyPr>
          <a:lstStyle/>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点击邮箱界面的搜索框进入</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Search</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页面</a:t>
            </a:r>
            <a:endPar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你可以选择</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All Mailboxes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或者</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Current Mailbox</a:t>
            </a: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可以点击</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To</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使用</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Recipient Name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来搜索</a:t>
            </a:r>
            <a:endPar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或者点击</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Subject</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来搜索</a:t>
            </a:r>
            <a:endPar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endParaRPr>
          </a:p>
          <a:p>
            <a:pPr marL="571500" marR="0" lvl="1" indent="-342900" algn="l" defTabSz="914400" rtl="0" eaLnBrk="1" fontAlgn="auto" latinLnBrk="0" hangingPunct="1">
              <a:lnSpc>
                <a:spcPct val="150000"/>
              </a:lnSpc>
              <a:spcBef>
                <a:spcPts val="600"/>
              </a:spcBef>
              <a:spcAft>
                <a:spcPts val="0"/>
              </a:spcAft>
              <a:buClr>
                <a:srgbClr val="00B0F0"/>
              </a:buClr>
              <a:buSzPct val="65000"/>
              <a:buFont typeface="+mj-lt"/>
              <a:buAutoNum type="arabicPeriod"/>
              <a:tabLst/>
              <a:defRPr/>
            </a:pP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你也可以手动地将</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subject</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换成</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en-US" altLang="zh-CN" sz="1600" b="1" i="1" u="none" strike="noStrike" kern="1200" cap="none" spc="0" normalizeH="0" baseline="0" noProof="0" dirty="0">
                <a:ln>
                  <a:noFill/>
                </a:ln>
                <a:solidFill>
                  <a:srgbClr val="E87722"/>
                </a:solidFill>
                <a:effectLst/>
                <a:uLnTx/>
                <a:uFillTx/>
                <a:latin typeface="Calibri" panose="020F0502020204030204" pitchFamily="34" charset="0"/>
                <a:ea typeface="+mn-ea"/>
                <a:cs typeface="Calibri" panose="020F0502020204030204" pitchFamily="34" charset="0"/>
              </a:rPr>
              <a:t>body</a:t>
            </a:r>
            <a:r>
              <a:rPr kumimoji="0" lang="en-US" altLang="zh-CN"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 </a:t>
            </a:r>
            <a:r>
              <a:rPr kumimoji="0" lang="zh-CN" altLang="en-US" sz="1600" b="0" i="0" u="none" strike="noStrike" kern="1200" cap="none" spc="0" normalizeH="0" baseline="0" noProof="0" dirty="0">
                <a:ln>
                  <a:noFill/>
                </a:ln>
                <a:solidFill>
                  <a:srgbClr val="53565A"/>
                </a:solidFill>
                <a:effectLst/>
                <a:uLnTx/>
                <a:uFillTx/>
                <a:latin typeface="Calibri" panose="020F0502020204030204" pitchFamily="34" charset="0"/>
                <a:ea typeface="+mn-ea"/>
                <a:cs typeface="Calibri" panose="020F0502020204030204" pitchFamily="34" charset="0"/>
              </a:rPr>
              <a:t>来搜索</a:t>
            </a:r>
          </a:p>
        </p:txBody>
      </p:sp>
      <p:sp>
        <p:nvSpPr>
          <p:cNvPr id="12" name="Rectangle 11">
            <a:extLst>
              <a:ext uri="{FF2B5EF4-FFF2-40B4-BE49-F238E27FC236}">
                <a16:creationId xmlns:a16="http://schemas.microsoft.com/office/drawing/2014/main" id="{6EC1C71C-8531-429D-946F-C949C9CFA92C}"/>
              </a:ext>
            </a:extLst>
          </p:cNvPr>
          <p:cNvSpPr/>
          <p:nvPr/>
        </p:nvSpPr>
        <p:spPr>
          <a:xfrm>
            <a:off x="2311112" y="2192057"/>
            <a:ext cx="2304020" cy="28353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EF35EEA6-F725-4D25-B8AB-2C57D872F64E}"/>
              </a:ext>
            </a:extLst>
          </p:cNvPr>
          <p:cNvSpPr/>
          <p:nvPr/>
        </p:nvSpPr>
        <p:spPr>
          <a:xfrm>
            <a:off x="530522" y="1172802"/>
            <a:ext cx="6885084" cy="8792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903DAF30-847F-4FFF-9E37-8ED65C166CFF}"/>
              </a:ext>
            </a:extLst>
          </p:cNvPr>
          <p:cNvSpPr/>
          <p:nvPr/>
        </p:nvSpPr>
        <p:spPr>
          <a:xfrm>
            <a:off x="4445838" y="5941239"/>
            <a:ext cx="1886874" cy="24492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46A3C0DE-706F-4DD1-A23F-5EF6D98C5080}"/>
              </a:ext>
            </a:extLst>
          </p:cNvPr>
          <p:cNvSpPr/>
          <p:nvPr/>
        </p:nvSpPr>
        <p:spPr>
          <a:xfrm>
            <a:off x="6564290" y="5174861"/>
            <a:ext cx="1656779" cy="18214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24EB33DD-0E8B-43D5-A552-B9A4DF3FFFBE}"/>
              </a:ext>
            </a:extLst>
          </p:cNvPr>
          <p:cNvSpPr/>
          <p:nvPr/>
        </p:nvSpPr>
        <p:spPr>
          <a:xfrm>
            <a:off x="8345102" y="3589437"/>
            <a:ext cx="1941611" cy="19340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D203EB4-D942-42FA-AE56-F3A0233017FD}"/>
              </a:ext>
            </a:extLst>
          </p:cNvPr>
          <p:cNvSpPr/>
          <p:nvPr/>
        </p:nvSpPr>
        <p:spPr>
          <a:xfrm>
            <a:off x="5529531" y="5124579"/>
            <a:ext cx="342249" cy="54129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3565A"/>
              </a:solidFill>
              <a:effectLst/>
              <a:uLnTx/>
              <a:uFillTx/>
              <a:latin typeface="Arial"/>
              <a:ea typeface="+mn-ea"/>
              <a:cs typeface="+mn-cs"/>
            </a:endParaRPr>
          </a:p>
        </p:txBody>
      </p:sp>
      <p:sp>
        <p:nvSpPr>
          <p:cNvPr id="20" name="Oval 19">
            <a:extLst>
              <a:ext uri="{FF2B5EF4-FFF2-40B4-BE49-F238E27FC236}">
                <a16:creationId xmlns:a16="http://schemas.microsoft.com/office/drawing/2014/main" id="{B1A78137-10AE-4188-B4D7-C137ED30E176}"/>
              </a:ext>
            </a:extLst>
          </p:cNvPr>
          <p:cNvSpPr/>
          <p:nvPr/>
        </p:nvSpPr>
        <p:spPr>
          <a:xfrm>
            <a:off x="4615132" y="2254397"/>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1" name="Oval 20">
            <a:extLst>
              <a:ext uri="{FF2B5EF4-FFF2-40B4-BE49-F238E27FC236}">
                <a16:creationId xmlns:a16="http://schemas.microsoft.com/office/drawing/2014/main" id="{012E96F1-209E-49F9-84E2-4872CAC8CCCF}"/>
              </a:ext>
            </a:extLst>
          </p:cNvPr>
          <p:cNvSpPr/>
          <p:nvPr/>
        </p:nvSpPr>
        <p:spPr>
          <a:xfrm>
            <a:off x="408057" y="1489973"/>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2" name="Oval 21">
            <a:extLst>
              <a:ext uri="{FF2B5EF4-FFF2-40B4-BE49-F238E27FC236}">
                <a16:creationId xmlns:a16="http://schemas.microsoft.com/office/drawing/2014/main" id="{067E523E-1746-4962-8C8D-B27E964F4761}"/>
              </a:ext>
            </a:extLst>
          </p:cNvPr>
          <p:cNvSpPr/>
          <p:nvPr/>
        </p:nvSpPr>
        <p:spPr>
          <a:xfrm>
            <a:off x="5320060" y="5272793"/>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3</a:t>
            </a:r>
          </a:p>
        </p:txBody>
      </p:sp>
      <p:sp>
        <p:nvSpPr>
          <p:cNvPr id="23" name="Oval 22">
            <a:extLst>
              <a:ext uri="{FF2B5EF4-FFF2-40B4-BE49-F238E27FC236}">
                <a16:creationId xmlns:a16="http://schemas.microsoft.com/office/drawing/2014/main" id="{2176D09F-3946-4C30-A932-5A1143DFE9A0}"/>
              </a:ext>
            </a:extLst>
          </p:cNvPr>
          <p:cNvSpPr/>
          <p:nvPr/>
        </p:nvSpPr>
        <p:spPr>
          <a:xfrm>
            <a:off x="7293142" y="4929931"/>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4</a:t>
            </a:r>
          </a:p>
        </p:txBody>
      </p:sp>
      <p:sp>
        <p:nvSpPr>
          <p:cNvPr id="24" name="Oval 23">
            <a:extLst>
              <a:ext uri="{FF2B5EF4-FFF2-40B4-BE49-F238E27FC236}">
                <a16:creationId xmlns:a16="http://schemas.microsoft.com/office/drawing/2014/main" id="{D8A6B225-51D3-4E5B-BB61-CBC192474AD7}"/>
              </a:ext>
            </a:extLst>
          </p:cNvPr>
          <p:cNvSpPr/>
          <p:nvPr/>
        </p:nvSpPr>
        <p:spPr>
          <a:xfrm>
            <a:off x="8731009" y="3391362"/>
            <a:ext cx="244929" cy="244929"/>
          </a:xfrm>
          <a:prstGeom prst="ellipse">
            <a:avLst/>
          </a:prstGeom>
          <a:solidFill>
            <a:srgbClr val="E8772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mn-cs"/>
              </a:rPr>
              <a:t>5</a:t>
            </a:r>
          </a:p>
        </p:txBody>
      </p:sp>
    </p:spTree>
    <p:extLst>
      <p:ext uri="{BB962C8B-B14F-4D97-AF65-F5344CB8AC3E}">
        <p14:creationId xmlns:p14="http://schemas.microsoft.com/office/powerpoint/2010/main" val="38406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plied_16x9_White_2016">
  <a:themeElements>
    <a:clrScheme name="AMAT 2016.04">
      <a:dk1>
        <a:srgbClr val="53565A"/>
      </a:dk1>
      <a:lt1>
        <a:srgbClr val="FFFFFF"/>
      </a:lt1>
      <a:dk2>
        <a:srgbClr val="061E3C"/>
      </a:dk2>
      <a:lt2>
        <a:srgbClr val="D9D9D6"/>
      </a:lt2>
      <a:accent1>
        <a:srgbClr val="4599C3"/>
      </a:accent1>
      <a:accent2>
        <a:srgbClr val="84BD00"/>
      </a:accent2>
      <a:accent3>
        <a:srgbClr val="FFCD00"/>
      </a:accent3>
      <a:accent4>
        <a:srgbClr val="E87722"/>
      </a:accent4>
      <a:accent5>
        <a:srgbClr val="00B5E2"/>
      </a:accent5>
      <a:accent6>
        <a:srgbClr val="6244BB"/>
      </a:accent6>
      <a:hlink>
        <a:srgbClr val="6BA5B8"/>
      </a:hlink>
      <a:folHlink>
        <a:srgbClr val="888B8D"/>
      </a:folHlink>
    </a:clrScheme>
    <a:fontScheme name="AMAT 2017.04">
      <a:majorFont>
        <a:latin typeface="Arial"/>
        <a:ea typeface=""/>
        <a:cs typeface=""/>
      </a:majorFont>
      <a:minorFont>
        <a:latin typeface="Arial"/>
        <a:ea typeface=""/>
        <a:cs typeface=""/>
      </a:minorFont>
    </a:fontScheme>
    <a:fmtScheme name="AMAT">
      <a:fillStyleLst>
        <a:solidFill>
          <a:schemeClr val="phClr"/>
        </a:soli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6200000" scaled="1"/>
        </a:gra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35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custClrLst>
    <a:custClr name="69 | 153 | 195">
      <a:srgbClr val="4599C3"/>
    </a:custClr>
    <a:custClr name="153 | 214 | 234">
      <a:srgbClr val="99D6EA"/>
    </a:custClr>
    <a:custClr name="0 | 181 | 226">
      <a:srgbClr val="00B5E2"/>
    </a:custClr>
    <a:custClr name="132 | 189 | 0">
      <a:srgbClr val="84BD00"/>
    </a:custClr>
    <a:custClr name="255 | 205 | 0">
      <a:srgbClr val="FFCD00"/>
    </a:custClr>
    <a:custClr name="232 | 119 | 34">
      <a:srgbClr val="E87722"/>
    </a:custClr>
    <a:custClr name="210 | 38 | 48">
      <a:srgbClr val="D22630"/>
    </a:custClr>
    <a:custClr name="98 | 68 | 187">
      <a:srgbClr val="6244BB"/>
    </a:custClr>
    <a:custClr name="white">
      <a:srgbClr val="FFFFFF"/>
    </a:custClr>
    <a:custClr name="black">
      <a:srgbClr val="000000"/>
    </a:custClr>
    <a:custClr name="217 | 217 | 214">
      <a:srgbClr val="D9D9D6"/>
    </a:custClr>
    <a:custClr name="136 | 139 | 141">
      <a:srgbClr val="888B8D"/>
    </a:custClr>
    <a:custClr name="83 | 86 | 90">
      <a:srgbClr val="53565A"/>
    </a:custClr>
    <a:custClr name="4 | 19 | 38">
      <a:srgbClr val="041326"/>
    </a:custClr>
  </a:custClrLst>
  <a:extLst>
    <a:ext uri="{05A4C25C-085E-4340-85A3-A5531E510DB2}">
      <thm15:themeFamily xmlns:thm15="http://schemas.microsoft.com/office/thememl/2012/main" name="Applied_16x9_White-50th_2017.potx" id="{38BDEB94-1450-4417-B3C3-84836D89681C}" vid="{1FABACEF-1B0A-4CCC-995F-5341AB8302BA}"/>
    </a:ext>
  </a:extLst>
</a:theme>
</file>

<file path=ppt/theme/theme3.xml><?xml version="1.0" encoding="utf-8"?>
<a:theme xmlns:a="http://schemas.openxmlformats.org/drawingml/2006/main" name="1_Applied_16x9_White_2016">
  <a:themeElements>
    <a:clrScheme name="AMAT 2016.04">
      <a:dk1>
        <a:srgbClr val="53565A"/>
      </a:dk1>
      <a:lt1>
        <a:srgbClr val="FFFFFF"/>
      </a:lt1>
      <a:dk2>
        <a:srgbClr val="061E3C"/>
      </a:dk2>
      <a:lt2>
        <a:srgbClr val="D9D9D6"/>
      </a:lt2>
      <a:accent1>
        <a:srgbClr val="4599C3"/>
      </a:accent1>
      <a:accent2>
        <a:srgbClr val="84BD00"/>
      </a:accent2>
      <a:accent3>
        <a:srgbClr val="FFCD00"/>
      </a:accent3>
      <a:accent4>
        <a:srgbClr val="E87722"/>
      </a:accent4>
      <a:accent5>
        <a:srgbClr val="00B5E2"/>
      </a:accent5>
      <a:accent6>
        <a:srgbClr val="6244BB"/>
      </a:accent6>
      <a:hlink>
        <a:srgbClr val="6BA5B8"/>
      </a:hlink>
      <a:folHlink>
        <a:srgbClr val="888B8D"/>
      </a:folHlink>
    </a:clrScheme>
    <a:fontScheme name="AMAT 2017.04">
      <a:majorFont>
        <a:latin typeface="Arial"/>
        <a:ea typeface=""/>
        <a:cs typeface=""/>
      </a:majorFont>
      <a:minorFont>
        <a:latin typeface="Arial"/>
        <a:ea typeface=""/>
        <a:cs typeface=""/>
      </a:minorFont>
    </a:fontScheme>
    <a:fmtScheme name="AMAT">
      <a:fillStyleLst>
        <a:solidFill>
          <a:schemeClr val="phClr"/>
        </a:soli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6200000" scaled="1"/>
        </a:gra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35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custClrLst>
    <a:custClr name="69 | 153 | 195">
      <a:srgbClr val="4599C3"/>
    </a:custClr>
    <a:custClr name="153 | 214 | 234">
      <a:srgbClr val="99D6EA"/>
    </a:custClr>
    <a:custClr name="0 | 181 | 226">
      <a:srgbClr val="00B5E2"/>
    </a:custClr>
    <a:custClr name="132 | 189 | 0">
      <a:srgbClr val="84BD00"/>
    </a:custClr>
    <a:custClr name="255 | 205 | 0">
      <a:srgbClr val="FFCD00"/>
    </a:custClr>
    <a:custClr name="232 | 119 | 34">
      <a:srgbClr val="E87722"/>
    </a:custClr>
    <a:custClr name="210 | 38 | 48">
      <a:srgbClr val="D22630"/>
    </a:custClr>
    <a:custClr name="98 | 68 | 187">
      <a:srgbClr val="6244BB"/>
    </a:custClr>
    <a:custClr name="white">
      <a:srgbClr val="FFFFFF"/>
    </a:custClr>
    <a:custClr name="black">
      <a:srgbClr val="000000"/>
    </a:custClr>
    <a:custClr name="217 | 217 | 214">
      <a:srgbClr val="D9D9D6"/>
    </a:custClr>
    <a:custClr name="136 | 139 | 141">
      <a:srgbClr val="888B8D"/>
    </a:custClr>
    <a:custClr name="83 | 86 | 90">
      <a:srgbClr val="53565A"/>
    </a:custClr>
    <a:custClr name="4 | 19 | 38">
      <a:srgbClr val="041326"/>
    </a:custClr>
  </a:custClrLst>
  <a:extLst>
    <a:ext uri="{05A4C25C-085E-4340-85A3-A5531E510DB2}">
      <thm15:themeFamily xmlns:thm15="http://schemas.microsoft.com/office/thememl/2012/main" name="Applied_16x9_White_2017.potx" id="{450FDB04-E020-4D5B-8948-F59841DDFF12}" vid="{3F2B9244-E00C-403A-B084-563B40ED41BF}"/>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90c6972-8791-4b89-b695-d15fb48d0f28">
      <UserInfo>
        <DisplayName>Hui Chen --TR</DisplayName>
        <AccountId>4236</AccountId>
        <AccountType/>
      </UserInfo>
      <UserInfo>
        <DisplayName>Lichen Sun --TR</DisplayName>
        <AccountId>4237</AccountId>
        <AccountType/>
      </UserInfo>
      <UserInfo>
        <DisplayName>Helen Xu --TR-CNTR</DisplayName>
        <AccountId>4238</AccountId>
        <AccountType/>
      </UserInfo>
      <UserInfo>
        <DisplayName>Ying Xu --TR</DisplayName>
        <AccountId>4239</AccountId>
        <AccountType/>
      </UserInfo>
      <UserInfo>
        <DisplayName>Danny Gao --TR</DisplayName>
        <AccountId>4240</AccountId>
        <AccountType/>
      </UserInfo>
      <UserInfo>
        <DisplayName>Yumi Zheng --TR-CNTR</DisplayName>
        <AccountId>4241</AccountId>
        <AccountType/>
      </UserInfo>
      <UserInfo>
        <DisplayName>Xinhe Gui --TR</DisplayName>
        <AccountId>4242</AccountId>
        <AccountType/>
      </UserInfo>
      <UserInfo>
        <DisplayName>Kai K Liu --TR-CNTR</DisplayName>
        <AccountId>4243</AccountId>
        <AccountType/>
      </UserInfo>
      <UserInfo>
        <DisplayName>Doris Zhang --TR-CNTR</DisplayName>
        <AccountId>4244</AccountId>
        <AccountType/>
      </UserInfo>
      <UserInfo>
        <DisplayName>Xing Zhou --TR</DisplayName>
        <AccountId>4245</AccountId>
        <AccountType/>
      </UserInfo>
      <UserInfo>
        <DisplayName>Haorong Li --TR-CNTR</DisplayName>
        <AccountId>4246</AccountId>
        <AccountType/>
      </UserInfo>
      <UserInfo>
        <DisplayName>Xiaoning Wang --TR-CNTR</DisplayName>
        <AccountId>4247</AccountId>
        <AccountType/>
      </UserInfo>
      <UserInfo>
        <DisplayName>Eva Fang --TR-CNTR</DisplayName>
        <AccountId>4248</AccountId>
        <AccountType/>
      </UserInfo>
      <UserInfo>
        <DisplayName>Lin Li --TR</DisplayName>
        <AccountId>4249</AccountId>
        <AccountType/>
      </UserInfo>
      <UserInfo>
        <DisplayName>Agnes Wu --TR</DisplayName>
        <AccountId>4250</AccountId>
        <AccountType/>
      </UserInfo>
      <UserInfo>
        <DisplayName>Steve Shu</DisplayName>
        <AccountId>4251</AccountId>
        <AccountType/>
      </UserInfo>
      <UserInfo>
        <DisplayName>Chen Wei --TR</DisplayName>
        <AccountId>4252</AccountId>
        <AccountType/>
      </UserInfo>
      <UserInfo>
        <DisplayName>Jinquan Nie --TR-CNTR</DisplayName>
        <AccountId>4253</AccountId>
        <AccountType/>
      </UserInfo>
      <UserInfo>
        <DisplayName>Yuki Pan --TR-CNTR</DisplayName>
        <AccountId>4254</AccountId>
        <AccountType/>
      </UserInfo>
      <UserInfo>
        <DisplayName>Mengqian Peng --TR-CNTR</DisplayName>
        <AccountId>4255</AccountId>
        <AccountType/>
      </UserInfo>
      <UserInfo>
        <DisplayName>Dehui Liu --TR-CNTR</DisplayName>
        <AccountId>4256</AccountId>
        <AccountType/>
      </UserInfo>
      <UserInfo>
        <DisplayName>Zack Zhang --TR-CNTR</DisplayName>
        <AccountId>4257</AccountId>
        <AccountType/>
      </UserInfo>
      <UserInfo>
        <DisplayName>Sophia Yang --TR</DisplayName>
        <AccountId>4258</AccountId>
        <AccountType/>
      </UserInfo>
      <UserInfo>
        <DisplayName>Wei Feng Wu --TR</DisplayName>
        <AccountId>3426</AccountId>
        <AccountType/>
      </UserInfo>
      <UserInfo>
        <DisplayName>Jihui Gou --TR</DisplayName>
        <AccountId>4259</AccountId>
        <AccountType/>
      </UserInfo>
      <UserInfo>
        <DisplayName>Biran Zhang --TR</DisplayName>
        <AccountId>4260</AccountId>
        <AccountType/>
      </UserInfo>
      <UserInfo>
        <DisplayName>Livia Yang --TR</DisplayName>
        <AccountId>4261</AccountId>
        <AccountType/>
      </UserInfo>
      <UserInfo>
        <DisplayName>Sonia Han --TR-CNTR</DisplayName>
        <AccountId>4262</AccountId>
        <AccountType/>
      </UserInfo>
      <UserInfo>
        <DisplayName>Kim Jin --TR-CNTR</DisplayName>
        <AccountId>4263</AccountId>
        <AccountType/>
      </UserInfo>
      <UserInfo>
        <DisplayName>Hengqing Zhang --TR</DisplayName>
        <AccountId>4003</AccountId>
        <AccountType/>
      </UserInfo>
      <UserInfo>
        <DisplayName>Hao Yuan --TR-CNTR</DisplayName>
        <AccountId>4264</AccountId>
        <AccountType/>
      </UserInfo>
      <UserInfo>
        <DisplayName>Lexie Han --TR-CNTR</DisplayName>
        <AccountId>4265</AccountId>
        <AccountType/>
      </UserInfo>
      <UserInfo>
        <DisplayName>Winnie Lu --TR-CNTR</DisplayName>
        <AccountId>4266</AccountId>
        <AccountType/>
      </UserInfo>
      <UserInfo>
        <DisplayName>Rebecca Gao --TR</DisplayName>
        <AccountId>4267</AccountId>
        <AccountType/>
      </UserInfo>
      <UserInfo>
        <DisplayName>Crystal Zhang --TR</DisplayName>
        <AccountId>813</AccountId>
        <AccountType/>
      </UserInfo>
      <UserInfo>
        <DisplayName>Winney Yao --TR</DisplayName>
        <AccountId>4268</AccountId>
        <AccountType/>
      </UserInfo>
      <UserInfo>
        <DisplayName>LI GUO --TR-CNTR</DisplayName>
        <AccountId>4269</AccountId>
        <AccountType/>
      </UserInfo>
      <UserInfo>
        <DisplayName>George Ma --TR</DisplayName>
        <AccountId>4270</AccountId>
        <AccountType/>
      </UserInfo>
      <UserInfo>
        <DisplayName>Rachel Liu --TR</DisplayName>
        <AccountId>4271</AccountId>
        <AccountType/>
      </UserInfo>
      <UserInfo>
        <DisplayName>HongJun Hua --TR</DisplayName>
        <AccountId>775</AccountId>
        <AccountType/>
      </UserInfo>
      <UserInfo>
        <DisplayName>Krystal Wang --TR</DisplayName>
        <AccountId>4272</AccountId>
        <AccountType/>
      </UserInfo>
      <UserInfo>
        <DisplayName>Ouyang Xin --TR-CNTR</DisplayName>
        <AccountId>4273</AccountId>
        <AccountType/>
      </UserInfo>
      <UserInfo>
        <DisplayName>Lufeng Liu --TR</DisplayName>
        <AccountId>4274</AccountId>
        <AccountType/>
      </UserInfo>
      <UserInfo>
        <DisplayName>Saya Yang --TR</DisplayName>
        <AccountId>4004</AccountId>
        <AccountType/>
      </UserInfo>
      <UserInfo>
        <DisplayName>Ruibing Zhong --TR</DisplayName>
        <AccountId>4275</AccountId>
        <AccountType/>
      </UserInfo>
      <UserInfo>
        <DisplayName>Maggie Xue --TR</DisplayName>
        <AccountId>4276</AccountId>
        <AccountType/>
      </UserInfo>
      <UserInfo>
        <DisplayName>Alan Li --TR</DisplayName>
        <AccountId>4277</AccountId>
        <AccountType/>
      </UserInfo>
      <UserInfo>
        <DisplayName>Amy Lu --TR-CNTR</DisplayName>
        <AccountId>4278</AccountId>
        <AccountType/>
      </UserInfo>
      <UserInfo>
        <DisplayName>Gary Chiu --TR</DisplayName>
        <AccountId>2944</AccountId>
        <AccountType/>
      </UserInfo>
      <UserInfo>
        <DisplayName>Diping Yan --TR</DisplayName>
        <AccountId>4279</AccountId>
        <AccountType/>
      </UserInfo>
      <UserInfo>
        <DisplayName>Rebecca Liang --TR-CNTR</DisplayName>
        <AccountId>1291</AccountId>
        <AccountType/>
      </UserInfo>
      <UserInfo>
        <DisplayName>Ellen Huo --TR</DisplayName>
        <AccountId>4280</AccountId>
        <AccountType/>
      </UserInfo>
      <UserInfo>
        <DisplayName>Summer Cui --TR</DisplayName>
        <AccountId>4281</AccountId>
        <AccountType/>
      </UserInfo>
      <UserInfo>
        <DisplayName>Seong Moon Cho</DisplayName>
        <AccountId>4282</AccountId>
        <AccountType/>
      </UserInfo>
      <UserInfo>
        <DisplayName>Bing Wu --TR</DisplayName>
        <AccountId>4283</AccountId>
        <AccountType/>
      </UserInfo>
      <UserInfo>
        <DisplayName>Sam Liao --TR</DisplayName>
        <AccountId>4284</AccountId>
        <AccountType/>
      </UserInfo>
      <UserInfo>
        <DisplayName>Yanqin Wang --TR</DisplayName>
        <AccountId>4285</AccountId>
        <AccountType/>
      </UserInfo>
      <UserInfo>
        <DisplayName>Sherry Bai --TR</DisplayName>
        <AccountId>4286</AccountId>
        <AccountType/>
      </UserInfo>
      <UserInfo>
        <DisplayName>Tina Zhang --TR-CNTR</DisplayName>
        <AccountId>4287</AccountId>
        <AccountType/>
      </UserInfo>
      <UserInfo>
        <DisplayName>Yantao Gao --TR</DisplayName>
        <AccountId>4288</AccountId>
        <AccountType/>
      </UserInfo>
      <UserInfo>
        <DisplayName>Sunny Yuan --TR</DisplayName>
        <AccountId>4289</AccountId>
        <AccountType/>
      </UserInfo>
      <UserInfo>
        <DisplayName>Dianqiang Wu --TR</DisplayName>
        <AccountId>4290</AccountId>
        <AccountType/>
      </UserInfo>
      <UserInfo>
        <DisplayName>Summer Chen --TR</DisplayName>
        <AccountId>4291</AccountId>
        <AccountType/>
      </UserInfo>
      <UserInfo>
        <DisplayName>Yan Liu --TR</DisplayName>
        <AccountId>4292</AccountId>
        <AccountType/>
      </UserInfo>
      <UserInfo>
        <DisplayName>Shery Ding</DisplayName>
        <AccountId>4293</AccountId>
        <AccountType/>
      </UserInfo>
      <UserInfo>
        <DisplayName>Yongzhe Guo --TR</DisplayName>
        <AccountId>4294</AccountId>
        <AccountType/>
      </UserInfo>
      <UserInfo>
        <DisplayName>Mike Xu --TR</DisplayName>
        <AccountId>4295</AccountId>
        <AccountType/>
      </UserInfo>
      <UserInfo>
        <DisplayName>Lillian Wang --TR</DisplayName>
        <AccountId>4296</AccountId>
        <AccountType/>
      </UserInfo>
      <UserInfo>
        <DisplayName>Guobo Yan --TR</DisplayName>
        <AccountId>4297</AccountId>
        <AccountType/>
      </UserInfo>
      <UserInfo>
        <DisplayName>Wendy Wang --TR</DisplayName>
        <AccountId>4298</AccountId>
        <AccountType/>
      </UserInfo>
      <UserInfo>
        <DisplayName>Andy Ju --TR</DisplayName>
        <AccountId>4299</AccountId>
        <AccountType/>
      </UserInfo>
      <UserInfo>
        <DisplayName>Jolynn Xu --TR</DisplayName>
        <AccountId>4300</AccountId>
        <AccountType/>
      </UserInfo>
      <UserInfo>
        <DisplayName>Tianhu Yang --TR</DisplayName>
        <AccountId>4301</AccountId>
        <AccountType/>
      </UserInfo>
      <UserInfo>
        <DisplayName>Carrie Zhao --TR</DisplayName>
        <AccountId>4302</AccountId>
        <AccountType/>
      </UserInfo>
      <UserInfo>
        <DisplayName>Jia J Li --TR</DisplayName>
        <AccountId>4303</AccountId>
        <AccountType/>
      </UserInfo>
      <UserInfo>
        <DisplayName>Bulin Cao --TR</DisplayName>
        <AccountId>4304</AccountId>
        <AccountType/>
      </UserInfo>
      <UserInfo>
        <DisplayName>Yue Ma --TR-CNTR</DisplayName>
        <AccountId>4305</AccountId>
        <AccountType/>
      </UserInfo>
      <UserInfo>
        <DisplayName>Sammy Song --TR-CNTR</DisplayName>
        <AccountId>4306</AccountId>
        <AccountType/>
      </UserInfo>
      <UserInfo>
        <DisplayName>Morry Wen --TR</DisplayName>
        <AccountId>770</AccountId>
        <AccountType/>
      </UserInfo>
      <UserInfo>
        <DisplayName>Jianhao Xiao --TR</DisplayName>
        <AccountId>4307</AccountId>
        <AccountType/>
      </UserInfo>
      <UserInfo>
        <DisplayName>Dengfeng Ma --TR</DisplayName>
        <AccountId>4308</AccountId>
        <AccountType/>
      </UserInfo>
      <UserInfo>
        <DisplayName>Huiyang Xiao --TR</DisplayName>
        <AccountId>4309</AccountId>
        <AccountType/>
      </UserInfo>
      <UserInfo>
        <DisplayName>Qimeng Zhang --TR</DisplayName>
        <AccountId>4310</AccountId>
        <AccountType/>
      </UserInfo>
      <UserInfo>
        <DisplayName>Gem Wang --TR</DisplayName>
        <AccountId>976</AccountId>
        <AccountType/>
      </UserInfo>
      <UserInfo>
        <DisplayName>Xin Jiang --TR</DisplayName>
        <AccountId>4311</AccountId>
        <AccountType/>
      </UserInfo>
      <UserInfo>
        <DisplayName>Ning Li --TR</DisplayName>
        <AccountId>4312</AccountId>
        <AccountType/>
      </UserInfo>
      <UserInfo>
        <DisplayName>Jodie Zhu --TR-CNTR</DisplayName>
        <AccountId>4313</AccountId>
        <AccountType/>
      </UserInfo>
      <UserInfo>
        <DisplayName>Monica Xin --TR-CNTR</DisplayName>
        <AccountId>4315</AccountId>
        <AccountType/>
      </UserInfo>
      <UserInfo>
        <DisplayName>Lixiang Ren --TR</DisplayName>
        <AccountId>4316</AccountId>
        <AccountType/>
      </UserInfo>
      <UserInfo>
        <DisplayName>Zhi Liu --TR</DisplayName>
        <AccountId>4314</AccountId>
        <AccountType/>
      </UserInfo>
      <UserInfo>
        <DisplayName>Susan Li --TR</DisplayName>
        <AccountId>4317</AccountId>
        <AccountType/>
      </UserInfo>
      <UserInfo>
        <DisplayName>Peng P Zhou --TR</DisplayName>
        <AccountId>4318</AccountId>
        <AccountType/>
      </UserInfo>
      <UserInfo>
        <DisplayName>Forest Xu --TR</DisplayName>
        <AccountId>4319</AccountId>
        <AccountType/>
      </UserInfo>
      <UserInfo>
        <DisplayName>Nora Wei wenting --TR-CNTR</DisplayName>
        <AccountId>4320</AccountId>
        <AccountType/>
      </UserInfo>
      <UserInfo>
        <DisplayName>Jeffrey Zhou --TR-CNTR</DisplayName>
        <AccountId>4321</AccountId>
        <AccountType/>
      </UserInfo>
      <UserInfo>
        <DisplayName>Rita Di --TR</DisplayName>
        <AccountId>4322</AccountId>
        <AccountType/>
      </UserInfo>
      <UserInfo>
        <DisplayName>Xinyu Liu --TR</DisplayName>
        <AccountId>4323</AccountId>
        <AccountType/>
      </UserInfo>
      <UserInfo>
        <DisplayName>Xu Tao --TR-CNTR</DisplayName>
        <AccountId>4324</AccountId>
        <AccountType/>
      </UserInfo>
      <UserInfo>
        <DisplayName>Qiankun Zheng --TR-CNTR</DisplayName>
        <AccountId>4325</AccountId>
        <AccountType/>
      </UserInfo>
      <UserInfo>
        <DisplayName>Eileen Guo --TR-CNTR</DisplayName>
        <AccountId>4326</AccountId>
        <AccountType/>
      </UserInfo>
      <UserInfo>
        <DisplayName>Hao Dong --TR-CNTR</DisplayName>
        <AccountId>4327</AccountId>
        <AccountType/>
      </UserInfo>
      <UserInfo>
        <DisplayName>Ying Wei --TR</DisplayName>
        <AccountId>4328</AccountId>
        <AccountType/>
      </UserInfo>
      <UserInfo>
        <DisplayName>Xiaoyu Qiang --TR</DisplayName>
        <AccountId>4329</AccountId>
        <AccountType/>
      </UserInfo>
      <UserInfo>
        <DisplayName>Dong Li --TR</DisplayName>
        <AccountId>3590</AccountId>
        <AccountType/>
      </UserInfo>
      <UserInfo>
        <DisplayName>Genhua Xu --TR</DisplayName>
        <AccountId>4330</AccountId>
        <AccountType/>
      </UserInfo>
      <UserInfo>
        <DisplayName>Lisa L Li --TR</DisplayName>
        <AccountId>4331</AccountId>
        <AccountType/>
      </UserInfo>
      <UserInfo>
        <DisplayName>Jingran Zhang --TR</DisplayName>
        <AccountId>4332</AccountId>
        <AccountType/>
      </UserInfo>
      <UserInfo>
        <DisplayName>Xinlong Yan --TR</DisplayName>
        <AccountId>4232</AccountId>
        <AccountType/>
      </UserInfo>
      <UserInfo>
        <DisplayName>Pino Chen --TR</DisplayName>
        <AccountId>4333</AccountId>
        <AccountType/>
      </UserInfo>
      <UserInfo>
        <DisplayName>Jin Ju --TR</DisplayName>
        <AccountId>4334</AccountId>
        <AccountType/>
      </UserInfo>
      <UserInfo>
        <DisplayName>Jason X Wang --TR</DisplayName>
        <AccountId>3789</AccountId>
        <AccountType/>
      </UserInfo>
      <UserInfo>
        <DisplayName>Yong Xia --TR</DisplayName>
        <AccountId>4335</AccountId>
        <AccountType/>
      </UserInfo>
      <UserInfo>
        <DisplayName>PengFei Li --TR</DisplayName>
        <AccountId>4336</AccountId>
        <AccountType/>
      </UserInfo>
      <UserInfo>
        <DisplayName>Chunyan Cui --TR-CNTR</DisplayName>
        <AccountId>4337</AccountId>
        <AccountType/>
      </UserInfo>
      <UserInfo>
        <DisplayName>Qingshan Zhang --TR</DisplayName>
        <AccountId>4338</AccountId>
        <AccountType/>
      </UserInfo>
      <UserInfo>
        <DisplayName>Ruiping Xu --TR-CNTR</DisplayName>
        <AccountId>4339</AccountId>
        <AccountType/>
      </UserInfo>
      <UserInfo>
        <DisplayName>Oliver Huang --TR</DisplayName>
        <AccountId>4340</AccountId>
        <AccountType/>
      </UserInfo>
      <UserInfo>
        <DisplayName>Maggie Ma --TR-CNTR</DisplayName>
        <AccountId>4341</AccountId>
        <AccountType/>
      </UserInfo>
      <UserInfo>
        <DisplayName>Qiang Yan --TR</DisplayName>
        <AccountId>4342</AccountId>
        <AccountType/>
      </UserInfo>
      <UserInfo>
        <DisplayName>Shi Xia Li --TR-CNTR</DisplayName>
        <AccountId>4343</AccountId>
        <AccountType/>
      </UserInfo>
      <UserInfo>
        <DisplayName>Sally Ni --TR-CNTR</DisplayName>
        <AccountId>4344</AccountId>
        <AccountType/>
      </UserInfo>
      <UserInfo>
        <DisplayName>Huaiyuan Xu --TR</DisplayName>
        <AccountId>4345</AccountId>
        <AccountType/>
      </UserInfo>
      <UserInfo>
        <DisplayName>Vanny Huang --TR</DisplayName>
        <AccountId>4346</AccountId>
        <AccountType/>
      </UserInfo>
      <UserInfo>
        <DisplayName>Jianlin Song --TR-CNTR</DisplayName>
        <AccountId>4347</AccountId>
        <AccountType/>
      </UserInfo>
      <UserInfo>
        <DisplayName>Wen Chieh Lee</DisplayName>
        <AccountId>4348</AccountId>
        <AccountType/>
      </UserInfo>
      <UserInfo>
        <DisplayName>Ivy Chen Xia --TR</DisplayName>
        <AccountId>4349</AccountId>
        <AccountType/>
      </UserInfo>
      <UserInfo>
        <DisplayName>Xiaoming Liu --TR</DisplayName>
        <AccountId>4350</AccountId>
        <AccountType/>
      </UserInfo>
      <UserInfo>
        <DisplayName>Dalin Chen --TR-CNTR</DisplayName>
        <AccountId>4351</AccountId>
        <AccountType/>
      </UserInfo>
      <UserInfo>
        <DisplayName>Ben Zhang --TR</DisplayName>
        <AccountId>4352</AccountId>
        <AccountType/>
      </UserInfo>
      <UserInfo>
        <DisplayName>Xiaoling Sun --TR-CNTR</DisplayName>
        <AccountId>4353</AccountId>
        <AccountType/>
      </UserInfo>
      <UserInfo>
        <DisplayName>Candice Yang --TR</DisplayName>
        <AccountId>4354</AccountId>
        <AccountType/>
      </UserInfo>
      <UserInfo>
        <DisplayName>Guobin Sun --TR</DisplayName>
        <AccountId>4355</AccountId>
        <AccountType/>
      </UserInfo>
      <UserInfo>
        <DisplayName>Changlang Xiong --TR</DisplayName>
        <AccountId>4356</AccountId>
        <AccountType/>
      </UserInfo>
      <UserInfo>
        <DisplayName>Sophia Li --TR</DisplayName>
        <AccountId>4357</AccountId>
        <AccountType/>
      </UserInfo>
      <UserInfo>
        <DisplayName>Poppy Yang --TR</DisplayName>
        <AccountId>4358</AccountId>
        <AccountType/>
      </UserInfo>
      <UserInfo>
        <DisplayName>Dora Liu --TR</DisplayName>
        <AccountId>4359</AccountId>
        <AccountType/>
      </UserInfo>
      <UserInfo>
        <DisplayName>Zeit Fan --TR-CNTR</DisplayName>
        <AccountId>4360</AccountId>
        <AccountType/>
      </UserInfo>
      <UserInfo>
        <DisplayName>Lenka Ren --TR</DisplayName>
        <AccountId>4361</AccountId>
        <AccountType/>
      </UserInfo>
      <UserInfo>
        <DisplayName>Zhaoxia Chen --TR-CNTR</DisplayName>
        <AccountId>4362</AccountId>
        <AccountType/>
      </UserInfo>
      <UserInfo>
        <DisplayName>WeiHong Xu --TR</DisplayName>
        <AccountId>4363</AccountId>
        <AccountType/>
      </UserInfo>
      <UserInfo>
        <DisplayName>Hannah Yin --TR</DisplayName>
        <AccountId>4364</AccountId>
        <AccountType/>
      </UserInfo>
      <UserInfo>
        <DisplayName>Xiaoting Gu --TR-CNTR</DisplayName>
        <AccountId>1761</AccountId>
        <AccountType/>
      </UserInfo>
      <UserInfo>
        <DisplayName>Victor Chen --TR</DisplayName>
        <AccountId>1781</AccountId>
        <AccountType/>
      </UserInfo>
      <UserInfo>
        <DisplayName>ChenYang Zhu --TR</DisplayName>
        <AccountId>4365</AccountId>
        <AccountType/>
      </UserInfo>
      <UserInfo>
        <DisplayName>Theresa Gao --TR</DisplayName>
        <AccountId>4366</AccountId>
        <AccountType/>
      </UserInfo>
      <UserInfo>
        <DisplayName>Cindy Han --TR</DisplayName>
        <AccountId>4367</AccountId>
        <AccountType/>
      </UserInfo>
      <UserInfo>
        <DisplayName>Cherry C Zhang --TR-CNTR</DisplayName>
        <AccountId>2903</AccountId>
        <AccountType/>
      </UserInfo>
      <UserInfo>
        <DisplayName>Yasen Huang --TR</DisplayName>
        <AccountId>4368</AccountId>
        <AccountType/>
      </UserInfo>
      <UserInfo>
        <DisplayName>Yan Li --TR</DisplayName>
        <AccountId>4369</AccountId>
        <AccountType/>
      </UserInfo>
      <UserInfo>
        <DisplayName>Grace Guo --TR</DisplayName>
        <AccountId>4370</AccountId>
        <AccountType/>
      </UserInfo>
      <UserInfo>
        <DisplayName>Zhijia Wang --TR-CNTR</DisplayName>
        <AccountId>4373</AccountId>
        <AccountType/>
      </UserInfo>
      <UserInfo>
        <DisplayName>Claire J Chen --TR</DisplayName>
        <AccountId>4374</AccountId>
        <AccountType/>
      </UserInfo>
      <UserInfo>
        <DisplayName>Katy Li --TR</DisplayName>
        <AccountId>4375</AccountId>
        <AccountType/>
      </UserInfo>
      <UserInfo>
        <DisplayName>Haoran Zhao --TR</DisplayName>
        <AccountId>4376</AccountId>
        <AccountType/>
      </UserInfo>
      <UserInfo>
        <DisplayName>Irene Liu --TR</DisplayName>
        <AccountId>4377</AccountId>
        <AccountType/>
      </UserInfo>
      <UserInfo>
        <DisplayName>Sting Zhang --TR</DisplayName>
        <AccountId>4005</AccountId>
        <AccountType/>
      </UserInfo>
      <UserInfo>
        <DisplayName>Rong Wu --TR</DisplayName>
        <AccountId>4378</AccountId>
        <AccountType/>
      </UserInfo>
      <UserInfo>
        <DisplayName>Peng Yue --TR</DisplayName>
        <AccountId>4379</AccountId>
        <AccountType/>
      </UserInfo>
      <UserInfo>
        <DisplayName>Karen Ma --TR</DisplayName>
        <AccountId>4380</AccountId>
        <AccountType/>
      </UserInfo>
      <UserInfo>
        <DisplayName>Eunice Wang --TR-CNTR</DisplayName>
        <AccountId>4381</AccountId>
        <AccountType/>
      </UserInfo>
      <UserInfo>
        <DisplayName>Vic Zhang --TR</DisplayName>
        <AccountId>4382</AccountId>
        <AccountType/>
      </UserInfo>
      <UserInfo>
        <DisplayName>Stone Ye --TR</DisplayName>
        <AccountId>4383</AccountId>
        <AccountType/>
      </UserInfo>
      <UserInfo>
        <DisplayName>Abel Huang --TR</DisplayName>
        <AccountId>4384</AccountId>
        <AccountType/>
      </UserInfo>
      <UserInfo>
        <DisplayName>Colin Li --TR</DisplayName>
        <AccountId>2991</AccountId>
        <AccountType/>
      </UserInfo>
      <UserInfo>
        <DisplayName>Kathrine Zhang --TR</DisplayName>
        <AccountId>4385</AccountId>
        <AccountType/>
      </UserInfo>
      <UserInfo>
        <DisplayName>Joe Cheng --TR</DisplayName>
        <AccountId>4386</AccountId>
        <AccountType/>
      </UserInfo>
      <UserInfo>
        <DisplayName>Yin Deng --TR</DisplayName>
        <AccountId>4372</AccountId>
        <AccountType/>
      </UserInfo>
      <UserInfo>
        <DisplayName>Zhimin YIN --TR</DisplayName>
        <AccountId>4387</AccountId>
        <AccountType/>
      </UserInfo>
      <UserInfo>
        <DisplayName>Mike Liu --TR</DisplayName>
        <AccountId>4388</AccountId>
        <AccountType/>
      </UserInfo>
      <UserInfo>
        <DisplayName>Qi Fang --TR</DisplayName>
        <AccountId>4389</AccountId>
        <AccountType/>
      </UserInfo>
      <UserInfo>
        <DisplayName>Tian Xie --TR</DisplayName>
        <AccountId>4390</AccountId>
        <AccountType/>
      </UserInfo>
      <UserInfo>
        <DisplayName>Qing Dou --TR-CNTR</DisplayName>
        <AccountId>4391</AccountId>
        <AccountType/>
      </UserInfo>
      <UserInfo>
        <DisplayName>Kari Duan --TR</DisplayName>
        <AccountId>4392</AccountId>
        <AccountType/>
      </UserInfo>
      <UserInfo>
        <DisplayName>Sherry Zhang --TR</DisplayName>
        <AccountId>4393</AccountId>
        <AccountType/>
      </UserInfo>
      <UserInfo>
        <DisplayName>Ming Zhang --TR</DisplayName>
        <AccountId>4394</AccountId>
        <AccountType/>
      </UserInfo>
      <UserInfo>
        <DisplayName>Ao Qi Zhang --TR</DisplayName>
        <AccountId>4395</AccountId>
        <AccountType/>
      </UserInfo>
      <UserInfo>
        <DisplayName>Kai Zhang --TR</DisplayName>
        <AccountId>4396</AccountId>
        <AccountType/>
      </UserInfo>
      <UserInfo>
        <DisplayName>Brant Zhang --TR</DisplayName>
        <AccountId>4397</AccountId>
        <AccountType/>
      </UserInfo>
      <UserInfo>
        <DisplayName>April Sun --TR</DisplayName>
        <AccountId>4398</AccountId>
        <AccountType/>
      </UserInfo>
      <UserInfo>
        <DisplayName>Xu Wang --TR-CNTR</DisplayName>
        <AccountId>4399</AccountId>
        <AccountType/>
      </UserInfo>
      <UserInfo>
        <DisplayName>Hazel Dong --TR-CNTR</DisplayName>
        <AccountId>4400</AccountId>
        <AccountType/>
      </UserInfo>
      <UserInfo>
        <DisplayName>Benjamin Tan</DisplayName>
        <AccountId>4401</AccountId>
        <AccountType/>
      </UserInfo>
      <UserInfo>
        <DisplayName>Meimei HE --TR-CNTR</DisplayName>
        <AccountId>4402</AccountId>
        <AccountType/>
      </UserInfo>
      <UserInfo>
        <DisplayName>Zhijun Li --TR</DisplayName>
        <AccountId>4403</AccountId>
        <AccountType/>
      </UserInfo>
      <UserInfo>
        <DisplayName>Gp Wang --TR</DisplayName>
        <AccountId>3632</AccountId>
        <AccountType/>
      </UserInfo>
      <UserInfo>
        <DisplayName>Rongfei Liu --TR</DisplayName>
        <AccountId>4404</AccountId>
        <AccountType/>
      </UserInfo>
      <UserInfo>
        <DisplayName>Xiaoyong Liu --TR</DisplayName>
        <AccountId>4405</AccountId>
        <AccountType/>
      </UserInfo>
      <UserInfo>
        <DisplayName>Feng Li --TR</DisplayName>
        <AccountId>4406</AccountId>
        <AccountType/>
      </UserInfo>
      <UserInfo>
        <DisplayName>Doris You --TR-CNTR</DisplayName>
        <AccountId>4371</AccountId>
        <AccountType/>
      </UserInfo>
      <UserInfo>
        <DisplayName>Hailiang Wang --TR</DisplayName>
        <AccountId>4407</AccountId>
        <AccountType/>
      </UserInfo>
      <UserInfo>
        <DisplayName>Aaron Xue --TR-CNTR</DisplayName>
        <AccountId>4408</AccountId>
        <AccountType/>
      </UserInfo>
      <UserInfo>
        <DisplayName>Damon Zhao --TR</DisplayName>
        <AccountId>4127</AccountId>
        <AccountType/>
      </UserInfo>
      <UserInfo>
        <DisplayName>Jianying Zhao --TR-CNTR</DisplayName>
        <AccountId>4409</AccountId>
        <AccountType/>
      </UserInfo>
      <UserInfo>
        <DisplayName>Jim Hung --TR</DisplayName>
        <AccountId>4410</AccountId>
        <AccountType/>
      </UserInfo>
      <UserInfo>
        <DisplayName>Qiyong Tu --TR</DisplayName>
        <AccountId>4411</AccountId>
        <AccountType/>
      </UserInfo>
      <UserInfo>
        <DisplayName>Huan H Yang --TR</DisplayName>
        <AccountId>4412</AccountId>
        <AccountType/>
      </UserInfo>
      <UserInfo>
        <DisplayName>Eunice Zhang --TR</DisplayName>
        <AccountId>4413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36B61607A79642AFE20DE2C84CD262" ma:contentTypeVersion="11" ma:contentTypeDescription="Create a new document." ma:contentTypeScope="" ma:versionID="9e952b5a3ce7c3ec23c86676018e07f6">
  <xsd:schema xmlns:xsd="http://www.w3.org/2001/XMLSchema" xmlns:xs="http://www.w3.org/2001/XMLSchema" xmlns:p="http://schemas.microsoft.com/office/2006/metadata/properties" xmlns:ns2="690c6972-8791-4b89-b695-d15fb48d0f28" xmlns:ns3="a140cc42-fc27-4a8c-bf7b-3e6678e8cd40" targetNamespace="http://schemas.microsoft.com/office/2006/metadata/properties" ma:root="true" ma:fieldsID="253b477d9f6202930133acbf2f8ea7dd" ns2:_="" ns3:_="">
    <xsd:import namespace="690c6972-8791-4b89-b695-d15fb48d0f28"/>
    <xsd:import namespace="a140cc42-fc27-4a8c-bf7b-3e6678e8cd4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c6972-8791-4b89-b695-d15fb48d0f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140cc42-fc27-4a8c-bf7b-3e6678e8cd4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8AAB49-B19C-497A-B1B3-67DC282C9AAA}">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a140cc42-fc27-4a8c-bf7b-3e6678e8cd40"/>
    <ds:schemaRef ds:uri="690c6972-8791-4b89-b695-d15fb48d0f28"/>
    <ds:schemaRef ds:uri="http://www.w3.org/XML/1998/namespace"/>
  </ds:schemaRefs>
</ds:datastoreItem>
</file>

<file path=customXml/itemProps2.xml><?xml version="1.0" encoding="utf-8"?>
<ds:datastoreItem xmlns:ds="http://schemas.openxmlformats.org/officeDocument/2006/customXml" ds:itemID="{CD81905D-B57F-427E-8144-0BAE05FD52E4}">
  <ds:schemaRefs>
    <ds:schemaRef ds:uri="http://schemas.microsoft.com/sharepoint/v3/contenttype/forms"/>
  </ds:schemaRefs>
</ds:datastoreItem>
</file>

<file path=customXml/itemProps3.xml><?xml version="1.0" encoding="utf-8"?>
<ds:datastoreItem xmlns:ds="http://schemas.openxmlformats.org/officeDocument/2006/customXml" ds:itemID="{832A6883-81AC-495E-AAFD-01A6A31C88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0c6972-8791-4b89-b695-d15fb48d0f28"/>
    <ds:schemaRef ds:uri="a140cc42-fc27-4a8c-bf7b-3e6678e8cd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TotalTime>
  <Words>633</Words>
  <Application>Microsoft Office PowerPoint</Application>
  <PresentationFormat>Widescreen</PresentationFormat>
  <Paragraphs>128</Paragraphs>
  <Slides>24</Slides>
  <Notes>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FZShuTi</vt:lpstr>
      <vt:lpstr>等线</vt:lpstr>
      <vt:lpstr>等线 Light</vt:lpstr>
      <vt:lpstr>Arial</vt:lpstr>
      <vt:lpstr>Calibri</vt:lpstr>
      <vt:lpstr>Gill Sans MT</vt:lpstr>
      <vt:lpstr>Goudy Old Style</vt:lpstr>
      <vt:lpstr>Wingdings</vt:lpstr>
      <vt:lpstr>Office Theme</vt:lpstr>
      <vt:lpstr>Applied_16x9_White_2016</vt:lpstr>
      <vt:lpstr>1_Applied_16x9_White_2016</vt:lpstr>
      <vt:lpstr>Gallery</vt:lpstr>
      <vt:lpstr>GISA Knowledge Sharing </vt:lpstr>
      <vt:lpstr>GIS Academy (Http://GISAASIA/)</vt:lpstr>
      <vt:lpstr>PowerPoint Presentation</vt:lpstr>
      <vt:lpstr>                                  —— GIS  Academy</vt:lpstr>
      <vt:lpstr>GISA第一期礼品发放名单</vt:lpstr>
      <vt:lpstr>PowerPoint Presentation</vt:lpstr>
      <vt:lpstr>PowerPoint Presentation</vt:lpstr>
      <vt:lpstr>PowerPoint Presentation</vt:lpstr>
      <vt:lpstr>搜索邮件 How to search mails more efficiently?</vt:lpstr>
      <vt:lpstr>PowerPoint Presentation</vt:lpstr>
      <vt:lpstr>创建新文件夹</vt:lpstr>
      <vt:lpstr>创建规则 </vt:lpstr>
      <vt:lpstr>创建规则 </vt:lpstr>
      <vt:lpstr>创建规则 </vt:lpstr>
      <vt:lpstr>创建规则 </vt:lpstr>
      <vt:lpstr>效果展示 </vt:lpstr>
      <vt:lpstr>PowerPoint Presentation</vt:lpstr>
      <vt:lpstr>Highlight 特定用户的邮件</vt:lpstr>
      <vt:lpstr>Highlight 特定用户的邮件</vt:lpstr>
      <vt:lpstr>Highlight 特定用户的邮件</vt:lpstr>
      <vt:lpstr>效果展示</vt:lpstr>
      <vt:lpstr>Scan QR Code</vt:lpstr>
      <vt:lpstr>我们明年见！！！</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GISA Knowledge Sharing</dc:title>
  <dc:creator>Hannah Wu --TR-CNTR</dc:creator>
  <cp:lastModifiedBy>Qiankun Zheng --TR-CNTR</cp:lastModifiedBy>
  <cp:revision>2</cp:revision>
  <dcterms:created xsi:type="dcterms:W3CDTF">2021-02-04T01:34:44Z</dcterms:created>
  <dcterms:modified xsi:type="dcterms:W3CDTF">2021-02-05T03:43:51Z</dcterms:modified>
</cp:coreProperties>
</file>